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  <p:sldMasterId id="2147483671" r:id="rId6"/>
    <p:sldMasterId id="2147483660" r:id="rId7"/>
  </p:sldMasterIdLst>
  <p:notesMasterIdLst>
    <p:notesMasterId r:id="rId17"/>
  </p:notesMasterIdLst>
  <p:handoutMasterIdLst>
    <p:handoutMasterId r:id="rId18"/>
  </p:handoutMasterIdLst>
  <p:sldIdLst>
    <p:sldId id="289" r:id="rId8"/>
    <p:sldId id="291" r:id="rId9"/>
    <p:sldId id="260" r:id="rId10"/>
    <p:sldId id="259" r:id="rId11"/>
    <p:sldId id="298" r:id="rId12"/>
    <p:sldId id="299" r:id="rId13"/>
    <p:sldId id="297" r:id="rId14"/>
    <p:sldId id="296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Howdeshelt" initials="SH" lastIdx="1" clrIdx="0">
    <p:extLst>
      <p:ext uri="{19B8F6BF-5375-455C-9EA6-DF929625EA0E}">
        <p15:presenceInfo xmlns:p15="http://schemas.microsoft.com/office/powerpoint/2012/main" userId="S::sarah.howdeshelt@AES.COM::25d21bd7-ebcf-4388-bb55-1c89905b941f" providerId="AD"/>
      </p:ext>
    </p:extLst>
  </p:cmAuthor>
  <p:cmAuthor id="2" name="Paul Dumais" initials="PD" lastIdx="1" clrIdx="1">
    <p:extLst>
      <p:ext uri="{19B8F6BF-5375-455C-9EA6-DF929625EA0E}">
        <p15:presenceInfo xmlns:p15="http://schemas.microsoft.com/office/powerpoint/2012/main" userId="583454967128e9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55EAD-6544-4CC8-BE2B-85ABBFAB727C}" v="17" dt="2024-09-26T23:41:19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Dumais" userId="583454967128e953" providerId="LiveId" clId="{47055EAD-6544-4CC8-BE2B-85ABBFAB727C}"/>
    <pc:docChg chg="undo custSel addSld delSld modSld sldOrd">
      <pc:chgData name="Paul Dumais" userId="583454967128e953" providerId="LiveId" clId="{47055EAD-6544-4CC8-BE2B-85ABBFAB727C}" dt="2024-09-26T23:41:45.814" v="1597" actId="6549"/>
      <pc:docMkLst>
        <pc:docMk/>
      </pc:docMkLst>
      <pc:sldChg chg="addSp delSp modSp mod">
        <pc:chgData name="Paul Dumais" userId="583454967128e953" providerId="LiveId" clId="{47055EAD-6544-4CC8-BE2B-85ABBFAB727C}" dt="2024-09-26T23:40:27.855" v="1595" actId="14100"/>
        <pc:sldMkLst>
          <pc:docMk/>
          <pc:sldMk cId="1530386892" sldId="259"/>
        </pc:sldMkLst>
        <pc:picChg chg="add mod">
          <ac:chgData name="Paul Dumais" userId="583454967128e953" providerId="LiveId" clId="{47055EAD-6544-4CC8-BE2B-85ABBFAB727C}" dt="2024-09-26T23:40:27.855" v="1595" actId="14100"/>
          <ac:picMkLst>
            <pc:docMk/>
            <pc:sldMk cId="1530386892" sldId="259"/>
            <ac:picMk id="3" creationId="{1FA999DC-304D-AC16-674D-DF1864612E94}"/>
          </ac:picMkLst>
        </pc:picChg>
        <pc:picChg chg="del">
          <ac:chgData name="Paul Dumais" userId="583454967128e953" providerId="LiveId" clId="{47055EAD-6544-4CC8-BE2B-85ABBFAB727C}" dt="2024-09-26T23:40:03.251" v="1590" actId="478"/>
          <ac:picMkLst>
            <pc:docMk/>
            <pc:sldMk cId="1530386892" sldId="259"/>
            <ac:picMk id="7" creationId="{FC6CF0E7-DCAE-89D0-81CF-C0FEEF6E0D72}"/>
          </ac:picMkLst>
        </pc:picChg>
      </pc:sldChg>
      <pc:sldChg chg="addSp delSp modSp mod">
        <pc:chgData name="Paul Dumais" userId="583454967128e953" providerId="LiveId" clId="{47055EAD-6544-4CC8-BE2B-85ABBFAB727C}" dt="2024-09-26T23:39:39.404" v="1589" actId="14100"/>
        <pc:sldMkLst>
          <pc:docMk/>
          <pc:sldMk cId="2512084850" sldId="260"/>
        </pc:sldMkLst>
        <pc:picChg chg="add mod">
          <ac:chgData name="Paul Dumais" userId="583454967128e953" providerId="LiveId" clId="{47055EAD-6544-4CC8-BE2B-85ABBFAB727C}" dt="2024-09-26T23:39:39.404" v="1589" actId="14100"/>
          <ac:picMkLst>
            <pc:docMk/>
            <pc:sldMk cId="2512084850" sldId="260"/>
            <ac:picMk id="3" creationId="{1A16D679-40E0-86CF-30D6-731A5A6C2A29}"/>
          </ac:picMkLst>
        </pc:picChg>
        <pc:picChg chg="del">
          <ac:chgData name="Paul Dumais" userId="583454967128e953" providerId="LiveId" clId="{47055EAD-6544-4CC8-BE2B-85ABBFAB727C}" dt="2024-09-25T17:28:44.498" v="1450" actId="478"/>
          <ac:picMkLst>
            <pc:docMk/>
            <pc:sldMk cId="2512084850" sldId="260"/>
            <ac:picMk id="3" creationId="{B002D679-F5D5-2BC2-41DC-CA58B1B555FA}"/>
          </ac:picMkLst>
        </pc:picChg>
        <pc:picChg chg="add del mod">
          <ac:chgData name="Paul Dumais" userId="583454967128e953" providerId="LiveId" clId="{47055EAD-6544-4CC8-BE2B-85ABBFAB727C}" dt="2024-09-26T23:39:13.411" v="1582" actId="478"/>
          <ac:picMkLst>
            <pc:docMk/>
            <pc:sldMk cId="2512084850" sldId="260"/>
            <ac:picMk id="4" creationId="{800B6E71-4C23-33D9-C611-146879167043}"/>
          </ac:picMkLst>
        </pc:picChg>
      </pc:sldChg>
      <pc:sldChg chg="modSp mod">
        <pc:chgData name="Paul Dumais" userId="583454967128e953" providerId="LiveId" clId="{47055EAD-6544-4CC8-BE2B-85ABBFAB727C}" dt="2024-09-24T01:08:52.920" v="23" actId="20577"/>
        <pc:sldMkLst>
          <pc:docMk/>
          <pc:sldMk cId="0" sldId="289"/>
        </pc:sldMkLst>
        <pc:spChg chg="mod">
          <ac:chgData name="Paul Dumais" userId="583454967128e953" providerId="LiveId" clId="{47055EAD-6544-4CC8-BE2B-85ABBFAB727C}" dt="2024-09-24T01:08:52.920" v="23" actId="20577"/>
          <ac:spMkLst>
            <pc:docMk/>
            <pc:sldMk cId="0" sldId="289"/>
            <ac:spMk id="37889" creationId="{61214EE2-2778-C041-8D73-47584914D5B6}"/>
          </ac:spMkLst>
        </pc:spChg>
      </pc:sldChg>
      <pc:sldChg chg="modSp mod">
        <pc:chgData name="Paul Dumais" userId="583454967128e953" providerId="LiveId" clId="{47055EAD-6544-4CC8-BE2B-85ABBFAB727C}" dt="2024-09-24T01:27:16.075" v="565" actId="6549"/>
        <pc:sldMkLst>
          <pc:docMk/>
          <pc:sldMk cId="0" sldId="291"/>
        </pc:sldMkLst>
        <pc:spChg chg="mod">
          <ac:chgData name="Paul Dumais" userId="583454967128e953" providerId="LiveId" clId="{47055EAD-6544-4CC8-BE2B-85ABBFAB727C}" dt="2024-09-24T01:27:16.075" v="565" actId="6549"/>
          <ac:spMkLst>
            <pc:docMk/>
            <pc:sldMk cId="0" sldId="291"/>
            <ac:spMk id="3" creationId="{F1AF2928-F149-A447-804F-14A901FE9BC5}"/>
          </ac:spMkLst>
        </pc:spChg>
      </pc:sldChg>
      <pc:sldChg chg="delSp modSp mod">
        <pc:chgData name="Paul Dumais" userId="583454967128e953" providerId="LiveId" clId="{47055EAD-6544-4CC8-BE2B-85ABBFAB727C}" dt="2024-09-26T18:45:22.429" v="1581" actId="1076"/>
        <pc:sldMkLst>
          <pc:docMk/>
          <pc:sldMk cId="505977120" sldId="296"/>
        </pc:sldMkLst>
        <pc:spChg chg="mod">
          <ac:chgData name="Paul Dumais" userId="583454967128e953" providerId="LiveId" clId="{47055EAD-6544-4CC8-BE2B-85ABBFAB727C}" dt="2024-09-26T12:51:39.978" v="1572" actId="1076"/>
          <ac:spMkLst>
            <pc:docMk/>
            <pc:sldMk cId="505977120" sldId="296"/>
            <ac:spMk id="2" creationId="{E6D2F702-848E-3A1F-1124-3456D507D56E}"/>
          </ac:spMkLst>
        </pc:spChg>
        <pc:spChg chg="del">
          <ac:chgData name="Paul Dumais" userId="583454967128e953" providerId="LiveId" clId="{47055EAD-6544-4CC8-BE2B-85ABBFAB727C}" dt="2024-09-26T12:52:01.571" v="1576" actId="478"/>
          <ac:spMkLst>
            <pc:docMk/>
            <pc:sldMk cId="505977120" sldId="296"/>
            <ac:spMk id="4" creationId="{39842E93-0887-8E66-F6C2-7A3647CCAE91}"/>
          </ac:spMkLst>
        </pc:spChg>
        <pc:spChg chg="mod">
          <ac:chgData name="Paul Dumais" userId="583454967128e953" providerId="LiveId" clId="{47055EAD-6544-4CC8-BE2B-85ABBFAB727C}" dt="2024-09-26T18:45:22.429" v="1581" actId="1076"/>
          <ac:spMkLst>
            <pc:docMk/>
            <pc:sldMk cId="505977120" sldId="296"/>
            <ac:spMk id="11" creationId="{4CE9326E-FC97-ADCE-6048-F9701E676042}"/>
          </ac:spMkLst>
        </pc:spChg>
        <pc:spChg chg="del">
          <ac:chgData name="Paul Dumais" userId="583454967128e953" providerId="LiveId" clId="{47055EAD-6544-4CC8-BE2B-85ABBFAB727C}" dt="2024-09-26T12:52:16.353" v="1578" actId="478"/>
          <ac:spMkLst>
            <pc:docMk/>
            <pc:sldMk cId="505977120" sldId="296"/>
            <ac:spMk id="28" creationId="{16D538E9-DDA6-D45D-71E2-DCCBD7A7E5FD}"/>
          </ac:spMkLst>
        </pc:spChg>
        <pc:graphicFrameChg chg="mod">
          <ac:chgData name="Paul Dumais" userId="583454967128e953" providerId="LiveId" clId="{47055EAD-6544-4CC8-BE2B-85ABBFAB727C}" dt="2024-09-25T20:40:27.960" v="1464" actId="14100"/>
          <ac:graphicFrameMkLst>
            <pc:docMk/>
            <pc:sldMk cId="505977120" sldId="296"/>
            <ac:graphicFrameMk id="9" creationId="{353559E3-47F8-460B-B2E6-25DB9336C5E3}"/>
          </ac:graphicFrameMkLst>
        </pc:graphicFrameChg>
        <pc:cxnChg chg="del mod">
          <ac:chgData name="Paul Dumais" userId="583454967128e953" providerId="LiveId" clId="{47055EAD-6544-4CC8-BE2B-85ABBFAB727C}" dt="2024-09-26T12:52:03.665" v="1577" actId="478"/>
          <ac:cxnSpMkLst>
            <pc:docMk/>
            <pc:sldMk cId="505977120" sldId="296"/>
            <ac:cxnSpMk id="8" creationId="{8E686A5C-2A91-568F-A030-BDB9DDF71860}"/>
          </ac:cxnSpMkLst>
        </pc:cxnChg>
        <pc:cxnChg chg="mod">
          <ac:chgData name="Paul Dumais" userId="583454967128e953" providerId="LiveId" clId="{47055EAD-6544-4CC8-BE2B-85ABBFAB727C}" dt="2024-09-26T12:50:16.537" v="1467" actId="1076"/>
          <ac:cxnSpMkLst>
            <pc:docMk/>
            <pc:sldMk cId="505977120" sldId="296"/>
            <ac:cxnSpMk id="12" creationId="{C6EB326F-B906-C737-CFE8-D3D647689DD8}"/>
          </ac:cxnSpMkLst>
        </pc:cxnChg>
        <pc:cxnChg chg="mod">
          <ac:chgData name="Paul Dumais" userId="583454967128e953" providerId="LiveId" clId="{47055EAD-6544-4CC8-BE2B-85ABBFAB727C}" dt="2024-09-26T18:45:17.202" v="1580" actId="1076"/>
          <ac:cxnSpMkLst>
            <pc:docMk/>
            <pc:sldMk cId="505977120" sldId="296"/>
            <ac:cxnSpMk id="13" creationId="{982886CF-31AF-1079-CD46-63FCDAFE8B6E}"/>
          </ac:cxnSpMkLst>
        </pc:cxnChg>
      </pc:sldChg>
      <pc:sldChg chg="addSp delSp modSp add mod ord modNotesTx">
        <pc:chgData name="Paul Dumais" userId="583454967128e953" providerId="LiveId" clId="{47055EAD-6544-4CC8-BE2B-85ABBFAB727C}" dt="2024-09-25T20:39:39.280" v="1463" actId="6549"/>
        <pc:sldMkLst>
          <pc:docMk/>
          <pc:sldMk cId="2038277170" sldId="297"/>
        </pc:sldMkLst>
        <pc:spChg chg="add del mod">
          <ac:chgData name="Paul Dumais" userId="583454967128e953" providerId="LiveId" clId="{47055EAD-6544-4CC8-BE2B-85ABBFAB727C}" dt="2024-09-24T18:21:06.504" v="690" actId="478"/>
          <ac:spMkLst>
            <pc:docMk/>
            <pc:sldMk cId="2038277170" sldId="297"/>
            <ac:spMk id="3" creationId="{5860BF7B-E6A8-F47F-20DF-87E508C7072E}"/>
          </ac:spMkLst>
        </pc:spChg>
        <pc:spChg chg="mod">
          <ac:chgData name="Paul Dumais" userId="583454967128e953" providerId="LiveId" clId="{47055EAD-6544-4CC8-BE2B-85ABBFAB727C}" dt="2024-09-25T16:59:12.888" v="1448" actId="20577"/>
          <ac:spMkLst>
            <pc:docMk/>
            <pc:sldMk cId="2038277170" sldId="297"/>
            <ac:spMk id="4" creationId="{20682E74-679B-0941-9133-8773C7E3FCEF}"/>
          </ac:spMkLst>
        </pc:spChg>
        <pc:graphicFrameChg chg="del mod modGraphic">
          <ac:chgData name="Paul Dumais" userId="583454967128e953" providerId="LiveId" clId="{47055EAD-6544-4CC8-BE2B-85ABBFAB727C}" dt="2024-09-25T16:57:58.448" v="1426" actId="478"/>
          <ac:graphicFrameMkLst>
            <pc:docMk/>
            <pc:sldMk cId="2038277170" sldId="297"/>
            <ac:graphicFrameMk id="2" creationId="{2687082B-E785-4249-8AB1-4D8F3EEF0F3E}"/>
          </ac:graphicFrameMkLst>
        </pc:graphicFrameChg>
        <pc:picChg chg="add mod">
          <ac:chgData name="Paul Dumais" userId="583454967128e953" providerId="LiveId" clId="{47055EAD-6544-4CC8-BE2B-85ABBFAB727C}" dt="2024-09-25T20:39:32.843" v="1462" actId="14100"/>
          <ac:picMkLst>
            <pc:docMk/>
            <pc:sldMk cId="2038277170" sldId="297"/>
            <ac:picMk id="2" creationId="{2D52B30D-E86E-DB40-A45E-24A4F525B5F2}"/>
          </ac:picMkLst>
        </pc:picChg>
        <pc:picChg chg="add del">
          <ac:chgData name="Paul Dumais" userId="583454967128e953" providerId="LiveId" clId="{47055EAD-6544-4CC8-BE2B-85ABBFAB727C}" dt="2024-09-25T16:58:06.213" v="1428" actId="478"/>
          <ac:picMkLst>
            <pc:docMk/>
            <pc:sldMk cId="2038277170" sldId="297"/>
            <ac:picMk id="3" creationId="{38100DCB-B826-EAC2-2603-63408D933243}"/>
          </ac:picMkLst>
        </pc:picChg>
        <pc:picChg chg="add del mod">
          <ac:chgData name="Paul Dumais" userId="583454967128e953" providerId="LiveId" clId="{47055EAD-6544-4CC8-BE2B-85ABBFAB727C}" dt="2024-09-25T20:39:00.479" v="1457" actId="478"/>
          <ac:picMkLst>
            <pc:docMk/>
            <pc:sldMk cId="2038277170" sldId="297"/>
            <ac:picMk id="5" creationId="{9B8D4063-1694-297F-473A-3A8CE0E301FE}"/>
          </ac:picMkLst>
        </pc:picChg>
      </pc:sldChg>
      <pc:sldChg chg="del">
        <pc:chgData name="Paul Dumais" userId="583454967128e953" providerId="LiveId" clId="{47055EAD-6544-4CC8-BE2B-85ABBFAB727C}" dt="2024-09-24T01:09:14.687" v="25" actId="47"/>
        <pc:sldMkLst>
          <pc:docMk/>
          <pc:sldMk cId="2459297176" sldId="297"/>
        </pc:sldMkLst>
      </pc:sldChg>
      <pc:sldChg chg="addSp delSp modSp add mod ord modNotesTx">
        <pc:chgData name="Paul Dumais" userId="583454967128e953" providerId="LiveId" clId="{47055EAD-6544-4CC8-BE2B-85ABBFAB727C}" dt="2024-09-26T23:41:45.814" v="1597" actId="6549"/>
        <pc:sldMkLst>
          <pc:docMk/>
          <pc:sldMk cId="1172235025" sldId="298"/>
        </pc:sldMkLst>
        <pc:spChg chg="mod">
          <ac:chgData name="Paul Dumais" userId="583454967128e953" providerId="LiveId" clId="{47055EAD-6544-4CC8-BE2B-85ABBFAB727C}" dt="2024-09-24T01:12:42.861" v="48" actId="20577"/>
          <ac:spMkLst>
            <pc:docMk/>
            <pc:sldMk cId="1172235025" sldId="298"/>
            <ac:spMk id="4" creationId="{20682E74-679B-0941-9133-8773C7E3FCEF}"/>
          </ac:spMkLst>
        </pc:spChg>
        <pc:graphicFrameChg chg="del">
          <ac:chgData name="Paul Dumais" userId="583454967128e953" providerId="LiveId" clId="{47055EAD-6544-4CC8-BE2B-85ABBFAB727C}" dt="2024-09-24T01:12:47.266" v="49" actId="478"/>
          <ac:graphicFrameMkLst>
            <pc:docMk/>
            <pc:sldMk cId="1172235025" sldId="298"/>
            <ac:graphicFrameMk id="2" creationId="{2687082B-E785-4249-8AB1-4D8F3EEF0F3E}"/>
          </ac:graphicFrameMkLst>
        </pc:graphicFrameChg>
        <pc:picChg chg="add mod">
          <ac:chgData name="Paul Dumais" userId="583454967128e953" providerId="LiveId" clId="{47055EAD-6544-4CC8-BE2B-85ABBFAB727C}" dt="2024-09-24T01:15:25.703" v="127" actId="14100"/>
          <ac:picMkLst>
            <pc:docMk/>
            <pc:sldMk cId="1172235025" sldId="298"/>
            <ac:picMk id="3" creationId="{144CA709-6005-8427-C814-26A3D8DF0C65}"/>
          </ac:picMkLst>
        </pc:picChg>
      </pc:sldChg>
      <pc:sldChg chg="del">
        <pc:chgData name="Paul Dumais" userId="583454967128e953" providerId="LiveId" clId="{47055EAD-6544-4CC8-BE2B-85ABBFAB727C}" dt="2024-09-24T01:09:25.630" v="27" actId="47"/>
        <pc:sldMkLst>
          <pc:docMk/>
          <pc:sldMk cId="1739280573" sldId="298"/>
        </pc:sldMkLst>
      </pc:sldChg>
      <pc:sldChg chg="addSp delSp modSp add mod modNotesTx">
        <pc:chgData name="Paul Dumais" userId="583454967128e953" providerId="LiveId" clId="{47055EAD-6544-4CC8-BE2B-85ABBFAB727C}" dt="2024-09-26T23:41:34.133" v="1596" actId="6549"/>
        <pc:sldMkLst>
          <pc:docMk/>
          <pc:sldMk cId="910042691" sldId="299"/>
        </pc:sldMkLst>
        <pc:spChg chg="add mod">
          <ac:chgData name="Paul Dumais" userId="583454967128e953" providerId="LiveId" clId="{47055EAD-6544-4CC8-BE2B-85ABBFAB727C}" dt="2024-09-24T01:28:28.483" v="588" actId="13822"/>
          <ac:spMkLst>
            <pc:docMk/>
            <pc:sldMk cId="910042691" sldId="299"/>
            <ac:spMk id="5" creationId="{DB008A78-B46D-090E-5924-FD5FB8487F1B}"/>
          </ac:spMkLst>
        </pc:spChg>
        <pc:picChg chg="add mod">
          <ac:chgData name="Paul Dumais" userId="583454967128e953" providerId="LiveId" clId="{47055EAD-6544-4CC8-BE2B-85ABBFAB727C}" dt="2024-09-24T01:17:14.313" v="135" actId="14100"/>
          <ac:picMkLst>
            <pc:docMk/>
            <pc:sldMk cId="910042691" sldId="299"/>
            <ac:picMk id="2" creationId="{CEC51C3A-4E1F-4B0F-ED28-D6D8AE5CFD52}"/>
          </ac:picMkLst>
        </pc:picChg>
        <pc:picChg chg="del">
          <ac:chgData name="Paul Dumais" userId="583454967128e953" providerId="LiveId" clId="{47055EAD-6544-4CC8-BE2B-85ABBFAB727C}" dt="2024-09-24T01:15:45.150" v="129" actId="478"/>
          <ac:picMkLst>
            <pc:docMk/>
            <pc:sldMk cId="910042691" sldId="299"/>
            <ac:picMk id="3" creationId="{144CA709-6005-8427-C814-26A3D8DF0C65}"/>
          </ac:picMkLst>
        </pc:picChg>
      </pc:sldChg>
      <pc:sldChg chg="del">
        <pc:chgData name="Paul Dumais" userId="583454967128e953" providerId="LiveId" clId="{47055EAD-6544-4CC8-BE2B-85ABBFAB727C}" dt="2024-09-24T01:09:15.789" v="26" actId="47"/>
        <pc:sldMkLst>
          <pc:docMk/>
          <pc:sldMk cId="3482606632" sldId="299"/>
        </pc:sldMkLst>
      </pc:sldChg>
      <pc:sldChg chg="modSp add del mod">
        <pc:chgData name="Paul Dumais" userId="583454967128e953" providerId="LiveId" clId="{47055EAD-6544-4CC8-BE2B-85ABBFAB727C}" dt="2024-09-25T16:59:16.669" v="1449" actId="47"/>
        <pc:sldMkLst>
          <pc:docMk/>
          <pc:sldMk cId="560161092" sldId="300"/>
        </pc:sldMkLst>
        <pc:spChg chg="mod">
          <ac:chgData name="Paul Dumais" userId="583454967128e953" providerId="LiveId" clId="{47055EAD-6544-4CC8-BE2B-85ABBFAB727C}" dt="2024-09-24T18:36:46.374" v="1210" actId="6549"/>
          <ac:spMkLst>
            <pc:docMk/>
            <pc:sldMk cId="560161092" sldId="300"/>
            <ac:spMk id="4" creationId="{20682E74-679B-0941-9133-8773C7E3FCE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6377952755909"/>
          <c:y val="1.7121184970399547E-2"/>
          <c:w val="0.82694721948818894"/>
          <c:h val="0.844733953941070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56386</c:v>
                </c:pt>
                <c:pt idx="1">
                  <c:v>104052</c:v>
                </c:pt>
                <c:pt idx="2">
                  <c:v>56840</c:v>
                </c:pt>
                <c:pt idx="3">
                  <c:v>85824</c:v>
                </c:pt>
                <c:pt idx="4">
                  <c:v>102296</c:v>
                </c:pt>
                <c:pt idx="5">
                  <c:v>180898</c:v>
                </c:pt>
                <c:pt idx="6">
                  <c:v>21315</c:v>
                </c:pt>
                <c:pt idx="7">
                  <c:v>32586</c:v>
                </c:pt>
                <c:pt idx="8">
                  <c:v>68271</c:v>
                </c:pt>
                <c:pt idx="9">
                  <c:v>103398</c:v>
                </c:pt>
                <c:pt idx="10">
                  <c:v>55851</c:v>
                </c:pt>
                <c:pt idx="11">
                  <c:v>38531</c:v>
                </c:pt>
                <c:pt idx="12">
                  <c:v>60517</c:v>
                </c:pt>
                <c:pt idx="13">
                  <c:v>45820</c:v>
                </c:pt>
                <c:pt idx="14">
                  <c:v>63699</c:v>
                </c:pt>
                <c:pt idx="15">
                  <c:v>25611</c:v>
                </c:pt>
                <c:pt idx="16">
                  <c:v>51911</c:v>
                </c:pt>
                <c:pt idx="17">
                  <c:v>45379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D8-4969-BF7C-8D4EF68B4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102032"/>
        <c:axId val="478094544"/>
      </c:scatterChart>
      <c:valAx>
        <c:axId val="47810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094544"/>
        <c:crosses val="autoZero"/>
        <c:crossBetween val="midCat"/>
      </c:valAx>
      <c:valAx>
        <c:axId val="4780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MW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10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0.1431</cdr:x>
      <cdr:y>0.5682</cdr:y>
    </cdr:from>
    <cdr:to>
      <cdr:x>0.96435</cdr:x>
      <cdr:y>0.5682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E7871E1-1938-81E0-4841-DFDE747C0A92}"/>
            </a:ext>
          </a:extLst>
        </cdr:cNvPr>
        <cdr:cNvCxnSpPr/>
      </cdr:nvCxnSpPr>
      <cdr:spPr>
        <a:xfrm xmlns:a="http://schemas.openxmlformats.org/drawingml/2006/main">
          <a:off x="1163087" y="3078868"/>
          <a:ext cx="667512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0.41204</cdr:x>
      <cdr:y>0.49852</cdr:y>
    </cdr:from>
    <cdr:to>
      <cdr:x>0.63419</cdr:x>
      <cdr:y>0.54978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08A50D9-A46D-F042-C322-E1F64C56F55D}"/>
            </a:ext>
          </a:extLst>
        </cdr:cNvPr>
        <cdr:cNvSpPr txBox="1"/>
      </cdr:nvSpPr>
      <cdr:spPr>
        <a:xfrm xmlns:a="http://schemas.openxmlformats.org/drawingml/2006/main">
          <a:off x="3349032" y="2701320"/>
          <a:ext cx="1805650" cy="277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Average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F616DE-C137-4493-84CD-0FE8C0A03C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D2565-5410-49FB-911E-FB9D27B59C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76A71-22D9-492F-A48E-A57C2B0727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14B57-408D-4EE9-BC54-83C9FED212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67022-F6C7-4297-9751-CBE5C2B61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7DF11-1CEF-4E15-B42B-CFB6CBD98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7F64-A655-43C2-968E-CFCC7C6751E2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3866-D9BB-484E-96BA-B5572350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6462A3B-C120-164C-9CB2-8AC3B09AF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808AFEA2-0BED-714C-A4BE-70A0AD4148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Cover opt3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6B48ECD-8253-E149-A65A-6405522E1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A64590-A59C-4540-AE34-80FBA647AF45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439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571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7687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3866-D9BB-484E-96BA-B5572350C5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5A3E1C8-8149-E145-A4A3-FD9167B1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B06EAF0-D552-C34C-8FF6-095AEA2C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C1C0D88-41EB-CD42-8344-F8B890F6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50CFAE-0358-DD40-BEDF-E655BD235F3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9140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4" y="1502715"/>
            <a:ext cx="11428556" cy="1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536" y="576673"/>
            <a:ext cx="10484196" cy="76418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3081" algn="l">
              <a:lnSpc>
                <a:spcPct val="100000"/>
              </a:lnSpc>
              <a:spcBef>
                <a:spcPts val="0"/>
              </a:spcBef>
              <a:defRPr sz="4366" b="0" i="0" kern="1200" spc="-6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536" y="1877200"/>
            <a:ext cx="11454627" cy="3687956"/>
          </a:xfrm>
        </p:spPr>
        <p:txBody>
          <a:bodyPr tIns="0"/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732" kern="1200" spc="-6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9490">
                <a:latin typeface="Arial" charset="0"/>
                <a:ea typeface="Arial" charset="0"/>
                <a:cs typeface="Arial" charset="0"/>
              </a:defRPr>
            </a:lvl2pPr>
            <a:lvl3pPr>
              <a:defRPr sz="9490">
                <a:latin typeface="Arial" charset="0"/>
                <a:ea typeface="Arial" charset="0"/>
                <a:cs typeface="Arial" charset="0"/>
              </a:defRPr>
            </a:lvl3pPr>
            <a:lvl4pPr>
              <a:defRPr sz="9490">
                <a:latin typeface="Arial" charset="0"/>
                <a:ea typeface="Arial" charset="0"/>
                <a:cs typeface="Arial" charset="0"/>
              </a:defRPr>
            </a:lvl4pPr>
            <a:lvl5pPr>
              <a:defRPr sz="949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43969" y="6270776"/>
            <a:ext cx="2726449" cy="208898"/>
          </a:xfrm>
        </p:spPr>
        <p:txBody>
          <a:bodyPr anchor="b">
            <a:normAutofit/>
          </a:bodyPr>
          <a:lstStyle>
            <a:lvl1pPr>
              <a:defRPr sz="849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837" y="6326611"/>
            <a:ext cx="785587" cy="1299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4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1910C95-BBAE-2447-BD59-E539F3E033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48154" y="6283249"/>
            <a:ext cx="878009" cy="1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81F8-557C-4B61-8EBA-07F8B256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D9ADF-3E3C-4C87-BF5E-F9814B541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8FBCB-ACB7-41A6-965E-B8847F2A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5720D-103B-41B9-8ECE-5FB54C23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BE43-964A-4B29-AAA6-7B9EFD7F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15E3C-41EC-4896-9853-994CB89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9B0F-F819-420F-B006-3A61A78E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DD967-B03F-4515-98CC-0AA4AD3D5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9954A-F783-4C55-BA05-FE92CFFE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5FEDF-D956-4359-878D-6F30212F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04274-E33D-4D9C-BBE1-0938899A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214AE-B72F-491D-9E1D-A5D57E275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5F10D-428A-4A19-9516-F0AD0F3D2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AED8-2BA8-472A-8403-E735CE30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2061-FEF1-4C9F-9D77-303995D8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3AAE-21DC-4F3B-8EA7-5B0869FB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1653835" y="382177"/>
            <a:ext cx="172328" cy="932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606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60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63810" y="3163391"/>
            <a:ext cx="4662353" cy="248358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485"/>
              </a:spcAft>
              <a:defRPr sz="218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7246" indent="-277246">
              <a:spcBef>
                <a:spcPts val="0"/>
              </a:spcBef>
              <a:spcAft>
                <a:spcPts val="485"/>
              </a:spcAft>
              <a:buFont typeface="System Font Regular"/>
              <a:buChar char="→"/>
              <a:defRPr sz="218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941" indent="-277246">
              <a:spcAft>
                <a:spcPts val="485"/>
              </a:spcAft>
              <a:buFont typeface="Arial"/>
              <a:buChar char="•"/>
              <a:defRPr sz="218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63810" y="1635965"/>
            <a:ext cx="4662353" cy="13747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3081" algn="l">
              <a:lnSpc>
                <a:spcPts val="4997"/>
              </a:lnSpc>
              <a:spcBef>
                <a:spcPts val="0"/>
              </a:spcBef>
              <a:defRPr sz="4366" b="0" i="0" kern="1200" spc="-6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71510"/>
            <a:ext cx="6188422" cy="609179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158853" y="763391"/>
            <a:ext cx="739376" cy="73932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B18EC2C-0E80-4F40-A0B8-1DE35023C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79057" y="6136495"/>
            <a:ext cx="1547106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6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9F4D-92A3-45B4-81BC-76ED3CE5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BE0A4-2CD3-4DCD-8741-354007A44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40CFA-F11D-442F-B54D-AE9602E6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EFE2-411A-4D8F-B609-55B81961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0843-CE4E-4878-AF38-95D0D86A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E929-7026-4975-AB34-89CA7DC9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1C0E7-CA8D-437C-9631-A8A1E7389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A68E9-28F5-49D9-9DBD-C7541B43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311BC-2372-4617-8BBF-EDB766A2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9F7F-2FCE-4ECF-8D63-8600931C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1FC3-1BD3-4BD4-9F6D-BBB00231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DB1D3-5EE3-4CF9-8758-1DF863071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9452-0157-47C1-B2D5-C1F5BC0E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98FC-8B95-487D-8BB4-194C9608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44C84-AB8A-4B1D-AD20-60342FD3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A3D8-E408-4E39-BED0-9A25ABEE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4F2B-17FD-4862-97A4-57C72B211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56D2C-3D06-4A07-B49D-2080866B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ADC66-254F-43AF-B7F7-D9C7E55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7A579-8BAF-49D3-8BD6-1A7D6FDB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C137C-077F-4D71-AB57-6A27E2E8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121D-FEC2-402B-9292-A50D9D56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400FB-25FC-4F11-BA55-B28AFD0A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DF7AA-4485-4C5B-8F59-222E04692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37A90-720D-4D81-B3E1-9814B586E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E61AC-79E5-4114-87F6-F7A6942DB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C36A8-6181-4519-9704-9E8FC211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86DA3-5E1A-45B8-B1DD-E4609BA6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83F1D-8B67-43F0-A7D5-B5306B6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BA4E-D51D-44A7-B9F3-EABEEE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4C750-16A1-487E-9FED-6D541EB8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D48B8-62DF-4F8D-B8D2-CEC5B4B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C41C0-0643-4FDE-B4F5-B1B13A16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4A8D-5E34-43ED-A34D-FCB6CB02E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5773D-0420-472D-923D-FA8D9119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2BBE2-0533-4A82-9863-8EB9A944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53A7-888F-4426-AC0C-A05DEFF9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3E7C-D2DE-484F-BEEF-96C830DA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2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9F96F-7B9C-41B4-8F26-3E11A6F4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B4567-61BA-4F12-B864-70F28433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B732-67B2-4B4E-BDCE-7B24F075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5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1171-8FFF-479D-8253-37201128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93FB-DE34-4CDB-9F11-38745505D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E816-83C1-40E5-90B3-607D6494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3876A-0DF1-48DC-9B30-129F7ADE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4789D-43C8-4064-8505-9C716562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C9B8F-9FD1-4C36-ADCF-643079C5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37CC-E160-491C-92E4-4D1017C3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81D9F-0D10-4BA2-B4F5-4BA745A1D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45EA4-DD08-4418-87FA-98A8D502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C139D-D596-4312-8748-6FF44E2C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1046-4A59-4F60-BD8B-C13AF39A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C484D-8977-491D-A4DB-A3CC4C1C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1976-CD7A-4341-8241-82BFF0C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7D0DE-B8CD-4251-8816-A547DFE33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16786-058F-4AE4-BA3F-9ED9A278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A8006-E4A9-40B3-A9B0-1375F7C0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F3A2-989F-4B45-800D-EFD92CCA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2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C0D18-07A4-4AE2-9554-DCA190A3E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9BFA3-C5C6-44A4-B1FC-1DDF10A8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D4DCC-4356-4E52-A148-F5642392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3A70B-E82D-491E-A612-AA325189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D3BD-E0EE-4A9C-8A88-087AFB1E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8369-83A3-4C16-99CF-B83BB5FF2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256BE-4414-4593-BB4A-38F0CF614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5E7C-8734-48F6-9080-50070005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EE311-CAB9-46E4-9595-E0DF369C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5F26-1ED4-4E0E-90F5-43AB5848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3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29D8-8BEE-4A5C-B024-3830E434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D42D-368C-4442-82F6-B73717DEB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108D-99D1-480E-A396-C403BEBA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969D-2C63-47CE-B91F-6918EA56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87F40-CFF2-41E7-95A4-1F936D13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41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56D7-6A34-48D1-A833-E1207982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1B733-6B53-46B4-8FC6-FC1DDE0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137F0-DD5F-4314-9318-15A6280B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3BFE-ECD2-4482-AF55-B4700734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6D24-4B25-498E-A18F-F437D8F1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6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56A2-0C84-4EBA-9137-9F4958F9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EE20-BD98-4DFB-A0EC-6DEA0458E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7BEE4-37A3-4025-AB81-4C94488BA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6088C-86F0-4D9B-BB0B-467D4E39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A56FA-0A4C-4E19-9917-2F7AFDFD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12E0E-A243-45D8-8160-7CB1DBA0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5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CE77-7A5B-4706-92B5-6EF325AC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213D-27D2-4011-B888-22A81681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FD6D9-E7DF-45BE-B942-ABDB1588D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166EE-54FD-481A-A3BE-B86808B90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2E28D-2802-44DD-8C0F-389DF0187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5E650-EE3A-4EE6-93A5-B930537E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A04D2-BC6A-472B-BBE0-1C29FC0B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CCE45-542D-4D74-9C80-FF71CD6A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C4D3-D6FA-49CC-9D01-92205E60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D45B-8B97-4A43-A349-B65B5AF83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91D3-5353-4A77-AFA7-BEF8A965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D814-A077-4721-A1B9-2BFBED4D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854F3-9225-48DF-9084-2C70B387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36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7B8E-7BF5-4DE8-A761-91897D78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CDDAD-39C4-41BB-9C7F-A4E9DFC3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CEF99-414A-4098-A797-9B59DCF5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2B176-8CAE-4AD0-9093-25FA509C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70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E7674-C4BA-4B1F-AF14-2A6475C6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52532-0BEC-4993-8AF4-DD017121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73480-D37B-44B9-B57A-88E2ACD3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6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1AC7-818E-4693-AB47-F5A8CAAC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C387-E949-4D62-A9D1-FECDA969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4F711-CDA4-48BD-AD87-F3078EF9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5D429-DAB1-42EB-B3CF-0D0CA358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964E3-AEDE-45F8-8336-F4BDADEC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AFC1D-8CE4-471B-89CF-8AFA1BF0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8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30EF-BA30-4364-AA36-4A423C82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BF1B4-C8BA-438E-BFF5-5A11E92BB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3B17F-5C44-4CF4-85D4-6730495C3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F050C-3491-44CE-9089-0C242EB1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73ADC-6D05-43CB-BB4B-B4D62F7A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792A-02D5-4678-8D80-4500408E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5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04E9-C70C-4D68-AA72-F106B7D7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B09B0-99F5-4884-97B4-58EB844BA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699C7-E0C5-44EE-BA61-F4FAF23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09B2-6E34-4982-BC95-ED5E3C6C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8366-FEDD-42F0-8884-2EBA42DC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2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7A045-DEDE-469C-9C28-C53160229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5ECAF-356B-46FE-8B01-CA4F0C71C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6FA9-7831-4705-B647-B0537159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76947-34C1-4DBD-B5EA-3169772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35625-B580-4903-8D57-98CBB11F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AES 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FB65D0E6-AB2B-1C4B-B3FB-E7C78137D49E}"/>
              </a:ext>
            </a:extLst>
          </p:cNvPr>
          <p:cNvSpPr>
            <a:spLocks/>
          </p:cNvSpPr>
          <p:nvPr/>
        </p:nvSpPr>
        <p:spPr bwMode="auto">
          <a:xfrm>
            <a:off x="11459364" y="6390147"/>
            <a:ext cx="35621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092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3BEF19-2E4F-114D-B4A2-2EF3F0EE796C}"/>
              </a:ext>
            </a:extLst>
          </p:cNvPr>
          <p:cNvSpPr>
            <a:spLocks/>
          </p:cNvSpPr>
          <p:nvPr/>
        </p:nvSpPr>
        <p:spPr bwMode="auto">
          <a:xfrm>
            <a:off x="11459364" y="6390147"/>
            <a:ext cx="35621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092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1536" y="2062714"/>
            <a:ext cx="11451084" cy="4124655"/>
          </a:xfrm>
        </p:spPr>
        <p:txBody>
          <a:bodyPr/>
          <a:lstStyle>
            <a:lvl1pPr marL="0" marR="3081">
              <a:lnSpc>
                <a:spcPts val="5227"/>
              </a:lnSpc>
              <a:spcBef>
                <a:spcPts val="0"/>
              </a:spcBef>
              <a:defRPr sz="4366" kern="1200" spc="-6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71537" y="421415"/>
            <a:ext cx="11448927" cy="13437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3081" algn="l">
              <a:lnSpc>
                <a:spcPct val="100000"/>
              </a:lnSpc>
              <a:spcBef>
                <a:spcPts val="0"/>
              </a:spcBef>
              <a:defRPr sz="8732" b="0" i="0" kern="1200" spc="-6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43969" y="6270776"/>
            <a:ext cx="2726449" cy="208898"/>
          </a:xfrm>
        </p:spPr>
        <p:txBody>
          <a:bodyPr anchor="b">
            <a:normAutofit/>
          </a:bodyPr>
          <a:lstStyle>
            <a:lvl1pPr>
              <a:defRPr sz="849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898A10A-2898-1045-A54B-276CEF3D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837" y="6326611"/>
            <a:ext cx="785587" cy="1299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4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BAE0A9-1C8C-448C-B258-E5B77DDCF95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3708871-4E6A-BD4D-9CD4-402BC864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3310" y="6286339"/>
            <a:ext cx="1048168" cy="19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4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5D92-F963-420F-93F0-64C0C875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047E9-D6E8-42BC-B851-E8C436A3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3102A-9792-418C-90A8-F7FE6362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B9CD-03C2-4717-8888-A17FCF73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A7D1E-6C2C-413F-A701-0362290C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63F9-3596-42F9-B200-BE2EBFB2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CFF1-B3EA-43BF-BF20-63E285C54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4F814-CB56-4D8B-ABE1-3F7E47C25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0C150-E88D-46E3-A305-1816681D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00B23-A387-4B15-9BFC-B79917D8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37984-F034-498E-8A4E-77C5A8E9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7FDA-56F2-47AE-9540-FC15A32D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55FB0-3963-44F6-A058-774471BB9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F3C8F-3FDA-4586-8D95-83B3A830B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2B0CD-1FF9-422C-97E2-272BF0E21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6C6FC-476A-4282-9FD0-890C9FC3C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6B8C8-D12E-4ED5-8A81-9CD05EF4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9F039-7CB9-4B40-B955-17BD6ADA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9490B-3C74-4A40-A7B8-E4CCE28F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47D7-297B-46DB-AAAD-3132F3A3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CB5EF-D6AA-4A65-9F3E-E3E03B6A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534C0-C4A9-4727-9FEE-60FE5B93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CC592-43F2-4DD6-8AD6-EA9C1A2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A3BF1-384A-499C-979A-C82AE177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6EE1D-07E7-428B-ACE7-6301E4B8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6B76D-6B79-45B7-B848-FEE93C0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C9B-D798-4E1B-92BA-84AEABB5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2214-F0E0-4CB1-851B-C2B8C67F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FF4FA-53E3-4B2A-9DBA-4F3DB52AD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CCFDE-0A80-4E4D-ACE6-F651495E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EA7A-E4E2-4C25-B636-F55F2B68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AF126-549D-4789-B0AF-A60FC3A1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DB4C5-0517-4C87-9050-8BBA3900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988FA-BEFC-41F9-888E-4212BEC8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538F4-2864-45F6-8B47-F5C48D52E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5477-FCE3-4C08-9804-54D02F471FD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A253-57AA-4C8C-A738-C52EF023C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E39E6-A566-403D-B588-16F04409C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B609-0796-48E7-B3CE-AE1C689B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F306C-E61C-4C74-AC58-144AAF98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28E23-21DF-4A28-B417-EE4C8185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C60A-E04F-4D06-8740-AD55D8B7D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F250-A433-4A7D-98CB-087B08C297C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6C98-0E51-4689-9036-79F46DDC2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7C9D-2C67-4A86-BDFB-0749A4CFC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B822-1F95-43B7-9269-080F18F5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2AE24-B76D-4C4D-B1BF-EEBF6E6C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BECE-1DB8-455F-AAB2-45C26F4F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E4E09-8437-48A3-B393-F500808D2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7C9F-69AE-43B0-B30D-AB7F56CA20E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0411F-5DDC-47EA-AB80-9C2B51B5A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8B34-B800-492F-8A98-3E25DE7FB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57D74-18C5-456D-8FEA-E885993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3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438A03C-3226-C04D-88DD-BFA3F1D3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39" y="416833"/>
            <a:ext cx="5651219" cy="14632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565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5A81349-9460-A149-A843-8DC4E8C1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73539" y="1981158"/>
            <a:ext cx="11444922" cy="40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277246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554492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831738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108984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07935" indent="-20793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77246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54492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317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0898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07" Type="http://schemas.openxmlformats.org/officeDocument/2006/relationships/notesSlide" Target="../notesSlides/notesSlide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Placeholder 28">
            <a:extLst>
              <a:ext uri="{FF2B5EF4-FFF2-40B4-BE49-F238E27FC236}">
                <a16:creationId xmlns:a16="http://schemas.microsoft.com/office/drawing/2014/main" id="{61214EE2-2778-C041-8D73-47584914D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Transmission Formula Rate</a:t>
            </a:r>
          </a:p>
          <a:p>
            <a:pPr marL="0" indent="0" algn="ctr">
              <a:buNone/>
            </a:pPr>
            <a:r>
              <a:rPr lang="en-US" dirty="0"/>
              <a:t>Projected Annual Transmission Revenue Requirement for 2025 and Annual True-up Adjustment for 2023 </a:t>
            </a:r>
          </a:p>
          <a:p>
            <a:pPr marL="0" indent="0" algn="ctr">
              <a:buNone/>
            </a:pPr>
            <a:r>
              <a:rPr lang="en-US" dirty="0"/>
              <a:t>October 16,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38798-CFAD-7240-B1FA-CE1787416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4569" y="992050"/>
            <a:ext cx="2827255" cy="1374735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R="0">
              <a:lnSpc>
                <a:spcPts val="4996"/>
              </a:lnSpc>
              <a:spcBef>
                <a:spcPct val="0"/>
              </a:spcBef>
              <a:defRPr/>
            </a:pPr>
            <a:r>
              <a:rPr lang="en-US" sz="4972">
                <a:latin typeface="Arial" charset="0"/>
                <a:cs typeface="Arial" charset="0"/>
              </a:rPr>
              <a:t>Cover option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CB8F6-F370-4BCF-9E07-67FD9CECCAAD}"/>
              </a:ext>
            </a:extLst>
          </p:cNvPr>
          <p:cNvSpPr txBox="1"/>
          <p:nvPr/>
        </p:nvSpPr>
        <p:spPr>
          <a:xfrm>
            <a:off x="6332691" y="1679417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AES Ohio</a:t>
            </a:r>
          </a:p>
        </p:txBody>
      </p:sp>
      <p:pic>
        <p:nvPicPr>
          <p:cNvPr id="7" name="Picture 6" descr="A person wearing a helmet and goggles&#10;&#10;Description automatically generated with medium confidence">
            <a:extLst>
              <a:ext uri="{FF2B5EF4-FFF2-40B4-BE49-F238E27FC236}">
                <a16:creationId xmlns:a16="http://schemas.microsoft.com/office/drawing/2014/main" id="{29B929CA-3A40-4D3C-B89C-60EB5BC9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7" y="394606"/>
            <a:ext cx="5852160" cy="5888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82E74-679B-0941-9133-8773C7E3F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F2928-F149-A447-804F-14A901FE9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2025 Projected ATRR Compared to 2024 Projected ATRR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2023 Actual ATRR Compared to 2023 Projected ATRR (2023 ATU)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Corrections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Transmission Operating Property Additions in 2024 and 2025 Exceeding $5 Million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Next Steps in the Review Process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E91212-02CF-5D49-B9EC-EC153F50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50525" indent="-173279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93115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970361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247607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524853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802100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079346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356592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A3399-1A98-3146-86E8-6BD7D832A1A6}" type="slidenum">
              <a:rPr lang="en-US" altLang="en-US" sz="849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849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4C0A4-566C-46CA-BE41-2881D187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2025 Projected ATRR Compared to 2024 Projected ATRR - $ in Millions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D3E7C4A-D89B-40F4-BBB3-ED0C5F96D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19119" y="38887"/>
            <a:ext cx="1461184" cy="3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16D679-40E0-86CF-30D6-731A5A6C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15" y="555585"/>
            <a:ext cx="7610188" cy="60882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F7F2C-F1C5-5695-7947-3FE1E8C0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4C0A4-566C-46CA-BE41-2881D187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Actual ATRR Versus 2023 Projected ATRR - $ in Millions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6BE7F27-6BFA-4116-961B-BF129681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94621" y="71361"/>
            <a:ext cx="1599654" cy="3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A999DC-304D-AC16-674D-DF186461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4" y="532435"/>
            <a:ext cx="7800976" cy="60072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26B7E-A6CF-D483-C134-A21C5A6A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B609-0796-48E7-B3CE-AE1C689B77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82E74-679B-0941-9133-8773C7E3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37" y="419255"/>
            <a:ext cx="10484196" cy="584775"/>
          </a:xfrm>
        </p:spPr>
        <p:txBody>
          <a:bodyPr/>
          <a:lstStyle/>
          <a:p>
            <a:r>
              <a:rPr lang="en-US" sz="3200" dirty="0"/>
              <a:t>Corrections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E91212-02CF-5D49-B9EC-EC153F50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50525" indent="-173279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93115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970361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247607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524853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802100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079346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356592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A3399-1A98-3146-86E8-6BD7D832A1A6}" type="slidenum">
              <a:rPr lang="en-US" altLang="en-US" sz="849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849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CA709-6005-8427-C814-26A3D8DF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7" y="1810138"/>
            <a:ext cx="10011746" cy="40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82E74-679B-0941-9133-8773C7E3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37" y="419255"/>
            <a:ext cx="10484196" cy="584775"/>
          </a:xfrm>
        </p:spPr>
        <p:txBody>
          <a:bodyPr/>
          <a:lstStyle/>
          <a:p>
            <a:r>
              <a:rPr lang="en-US" sz="3200" dirty="0"/>
              <a:t>Corrections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E91212-02CF-5D49-B9EC-EC153F50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50525" indent="-173279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93115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970361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247607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524853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802100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079346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356592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A3399-1A98-3146-86E8-6BD7D832A1A6}" type="slidenum">
              <a:rPr lang="en-US" altLang="en-US" sz="849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849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C51C3A-4E1F-4B0F-ED28-D6D8AE5C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7" y="1763485"/>
            <a:ext cx="11887200" cy="4376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08A78-B46D-090E-5924-FD5FB8487F1B}"/>
              </a:ext>
            </a:extLst>
          </p:cNvPr>
          <p:cNvSpPr txBox="1"/>
          <p:nvPr/>
        </p:nvSpPr>
        <p:spPr>
          <a:xfrm>
            <a:off x="4709160" y="6326611"/>
            <a:ext cx="21579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correction</a:t>
            </a:r>
          </a:p>
        </p:txBody>
      </p:sp>
    </p:spTree>
    <p:extLst>
      <p:ext uri="{BB962C8B-B14F-4D97-AF65-F5344CB8AC3E}">
        <p14:creationId xmlns:p14="http://schemas.microsoft.com/office/powerpoint/2010/main" val="9100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82E74-679B-0941-9133-8773C7E3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37" y="419255"/>
            <a:ext cx="10974608" cy="1077218"/>
          </a:xfrm>
        </p:spPr>
        <p:txBody>
          <a:bodyPr/>
          <a:lstStyle/>
          <a:p>
            <a:r>
              <a:rPr lang="en-US" sz="3200" dirty="0"/>
              <a:t>Transmission Operating Property Additions in 2024 and 2025 (Actual and Projected) Exceeding $5 Million</a:t>
            </a:r>
            <a:endParaRPr lang="en-US" sz="16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E91212-02CF-5D49-B9EC-EC153F50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50525" indent="-173279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93115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970361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247607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524853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802100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079346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356592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A3399-1A98-3146-86E8-6BD7D832A1A6}" type="slidenum">
              <a:rPr lang="en-US" altLang="en-US" sz="849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849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2B30D-E86E-DB40-A45E-24A4F525B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3" y="2031717"/>
            <a:ext cx="10833904" cy="39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FB9B99-D78D-51B8-5DE0-1963FDCD9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536" y="378326"/>
            <a:ext cx="10484196" cy="682681"/>
          </a:xfrm>
        </p:spPr>
        <p:txBody>
          <a:bodyPr/>
          <a:lstStyle/>
          <a:p>
            <a:pPr algn="ctr"/>
            <a:r>
              <a:rPr lang="en-US" sz="3200" dirty="0"/>
              <a:t>PJM TO NITS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068-24C1-148A-87AC-0FE628ED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E0A9-1C8C-448C-B258-E5B77DDCF95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53559E3-47F8-460B-B2E6-25DB9336C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487661"/>
              </p:ext>
            </p:extLst>
          </p:nvPr>
        </p:nvGraphicFramePr>
        <p:xfrm>
          <a:off x="1674381" y="1749153"/>
          <a:ext cx="8128000" cy="452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CE9326E-FC97-ADCE-6048-F9701E676042}"/>
              </a:ext>
            </a:extLst>
          </p:cNvPr>
          <p:cNvSpPr txBox="1"/>
          <p:nvPr/>
        </p:nvSpPr>
        <p:spPr>
          <a:xfrm>
            <a:off x="175620" y="4890609"/>
            <a:ext cx="148692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Dayton Zone 2024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2886CF-31AF-1079-CD46-63FCDAFE8B6E}"/>
              </a:ext>
            </a:extLst>
          </p:cNvPr>
          <p:cNvCxnSpPr>
            <a:cxnSpLocks/>
          </p:cNvCxnSpPr>
          <p:nvPr/>
        </p:nvCxnSpPr>
        <p:spPr>
          <a:xfrm>
            <a:off x="1662546" y="5029109"/>
            <a:ext cx="3804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D2F702-848E-3A1F-1124-3456D507D56E}"/>
              </a:ext>
            </a:extLst>
          </p:cNvPr>
          <p:cNvSpPr txBox="1"/>
          <p:nvPr/>
        </p:nvSpPr>
        <p:spPr>
          <a:xfrm>
            <a:off x="4185501" y="6156508"/>
            <a:ext cx="41383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of September 2024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Reflects TO NITS Rates During 2024 (Dayton Also Shows 2025 NITS Rate)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6402B-B2D6-1813-4BCA-70A128E1FCE7}"/>
              </a:ext>
            </a:extLst>
          </p:cNvPr>
          <p:cNvSpPr txBox="1"/>
          <p:nvPr/>
        </p:nvSpPr>
        <p:spPr>
          <a:xfrm>
            <a:off x="9802381" y="4481175"/>
            <a:ext cx="166616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Dayton Zone 2025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EB326F-B906-C737-CFE8-D3D647689DD8}"/>
              </a:ext>
            </a:extLst>
          </p:cNvPr>
          <p:cNvCxnSpPr>
            <a:cxnSpLocks/>
          </p:cNvCxnSpPr>
          <p:nvPr/>
        </p:nvCxnSpPr>
        <p:spPr>
          <a:xfrm flipH="1">
            <a:off x="8941829" y="4601011"/>
            <a:ext cx="860552" cy="187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7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82E74-679B-0941-9133-8773C7E3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86" y="529941"/>
            <a:ext cx="10489895" cy="652963"/>
          </a:xfrm>
        </p:spPr>
        <p:txBody>
          <a:bodyPr/>
          <a:lstStyle/>
          <a:p>
            <a:pPr algn="ctr"/>
            <a:r>
              <a:rPr lang="en-US" sz="2400"/>
              <a:t>The Dayton Power and Light Company</a:t>
            </a:r>
            <a:br>
              <a:rPr lang="en-US" sz="2400"/>
            </a:br>
            <a:r>
              <a:rPr lang="en-US" sz="2400"/>
              <a:t>Annual Transmission Formula Rate Process</a:t>
            </a:r>
            <a:br>
              <a:rPr lang="en-US" sz="2400"/>
            </a:br>
            <a:endParaRPr lang="en-US" sz="240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E91212-02CF-5D49-B9EC-EC153F50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886" y="6503893"/>
            <a:ext cx="785587" cy="129960"/>
          </a:xfrm>
        </p:spPr>
        <p:txBody>
          <a:bodyPr/>
          <a:lstStyle>
            <a:lvl1pPr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50525" indent="-173279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93115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970361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247607" indent="-138623" eaLnBrk="0" hangingPunct="0"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524853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802100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079346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356592" indent="-138623" eaLnBrk="0" fontAlgn="base" hangingPunct="0">
              <a:spcBef>
                <a:spcPct val="0"/>
              </a:spcBef>
              <a:spcAft>
                <a:spcPct val="0"/>
              </a:spcAft>
              <a:defRPr sz="1455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A3399-1A98-3146-86E8-6BD7D832A1A6}" type="slidenum">
              <a:rPr lang="en-US" altLang="en-US" sz="849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849">
              <a:latin typeface="Arial" panose="020B0604020202020204" pitchFamily="34" charset="0"/>
            </a:endParaRPr>
          </a:p>
        </p:txBody>
      </p:sp>
      <p:cxnSp>
        <p:nvCxnSpPr>
          <p:cNvPr id="6" name="OTLSHAPE_T_419c50029c3441a582289b7345e4ffa3_MiddleVerticalConnector1">
            <a:extLst>
              <a:ext uri="{FF2B5EF4-FFF2-40B4-BE49-F238E27FC236}">
                <a16:creationId xmlns:a16="http://schemas.microsoft.com/office/drawing/2014/main" id="{C6F9F6A8-C29D-4E52-B49B-547E88EAE880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57207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TLSHAPE_T_b3a78e578dc940fbac53089eb443b43b_LeftVerticalConnector1">
            <a:extLst>
              <a:ext uri="{FF2B5EF4-FFF2-40B4-BE49-F238E27FC236}">
                <a16:creationId xmlns:a16="http://schemas.microsoft.com/office/drawing/2014/main" id="{B6BA39CE-1430-4C5F-81F1-4A31A4FC0B22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632053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TLSHAPE_T_b3a78e578dc940fbac53089eb443b43b_LeftVerticalConnector2">
            <a:extLst>
              <a:ext uri="{FF2B5EF4-FFF2-40B4-BE49-F238E27FC236}">
                <a16:creationId xmlns:a16="http://schemas.microsoft.com/office/drawing/2014/main" id="{8EF2AB44-2F92-4ABF-8ADC-662B440A6578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4632053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TLSHAPE_T_b3a78e578dc940fbac53089eb443b43b_RightVerticalConnector1">
            <a:extLst>
              <a:ext uri="{FF2B5EF4-FFF2-40B4-BE49-F238E27FC236}">
                <a16:creationId xmlns:a16="http://schemas.microsoft.com/office/drawing/2014/main" id="{552DD4DE-B7FD-4129-A216-3C426E8AF417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077968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T_b1bfe6e8b83d41538e50a36b00276432_MiddleVerticalConnector1">
            <a:extLst>
              <a:ext uri="{FF2B5EF4-FFF2-40B4-BE49-F238E27FC236}">
                <a16:creationId xmlns:a16="http://schemas.microsoft.com/office/drawing/2014/main" id="{C9F05067-D818-4449-82CB-246017A83EEC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5967385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_b1bfe6e8b83d41538e50a36b00276432_MiddleVerticalConnector2">
            <a:extLst>
              <a:ext uri="{FF2B5EF4-FFF2-40B4-BE49-F238E27FC236}">
                <a16:creationId xmlns:a16="http://schemas.microsoft.com/office/drawing/2014/main" id="{57305654-A1B1-47B5-9106-17A5F926333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5967385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_b1bfe6e8b83d41538e50a36b00276432_MiddleVerticalConnector3">
            <a:extLst>
              <a:ext uri="{FF2B5EF4-FFF2-40B4-BE49-F238E27FC236}">
                <a16:creationId xmlns:a16="http://schemas.microsoft.com/office/drawing/2014/main" id="{7C212635-0B95-4EDD-B584-811C014277B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967385" y="2842419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_76a5c1252a68487fb4522c41f1227847_MiddleVerticalConnector1">
            <a:extLst>
              <a:ext uri="{FF2B5EF4-FFF2-40B4-BE49-F238E27FC236}">
                <a16:creationId xmlns:a16="http://schemas.microsoft.com/office/drawing/2014/main" id="{B698D463-4382-4074-8CCE-91658ABE643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6357577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_76a5c1252a68487fb4522c41f1227847_MiddleVerticalConnector2">
            <a:extLst>
              <a:ext uri="{FF2B5EF4-FFF2-40B4-BE49-F238E27FC236}">
                <a16:creationId xmlns:a16="http://schemas.microsoft.com/office/drawing/2014/main" id="{F68689DF-B30D-4C7A-87C9-4A8C37C4FC5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357577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_76a5c1252a68487fb4522c41f1227847_MiddleVerticalConnector3">
            <a:extLst>
              <a:ext uri="{FF2B5EF4-FFF2-40B4-BE49-F238E27FC236}">
                <a16:creationId xmlns:a16="http://schemas.microsoft.com/office/drawing/2014/main" id="{3041F85D-450C-4A7F-906D-D5B8EB83B07E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6357577" y="2842419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T_76a5c1252a68487fb4522c41f1227847_MiddleVerticalConnector4">
            <a:extLst>
              <a:ext uri="{FF2B5EF4-FFF2-40B4-BE49-F238E27FC236}">
                <a16:creationId xmlns:a16="http://schemas.microsoft.com/office/drawing/2014/main" id="{F48B394F-B120-487D-A414-D90B44B545D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6357577" y="3279638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T_be7cff4261844e06a1b9f5884851b609_MiddleVerticalConnector1">
            <a:extLst>
              <a:ext uri="{FF2B5EF4-FFF2-40B4-BE49-F238E27FC236}">
                <a16:creationId xmlns:a16="http://schemas.microsoft.com/office/drawing/2014/main" id="{FDCE1CCB-FAB1-4614-A4FE-38880B05569F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496931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_be7cff4261844e06a1b9f5884851b609_MiddleVerticalConnector2">
            <a:extLst>
              <a:ext uri="{FF2B5EF4-FFF2-40B4-BE49-F238E27FC236}">
                <a16:creationId xmlns:a16="http://schemas.microsoft.com/office/drawing/2014/main" id="{89D2C27B-B12A-44D8-ACCA-975CD25E745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496931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_be7cff4261844e06a1b9f5884851b609_MiddleVerticalConnector3">
            <a:extLst>
              <a:ext uri="{FF2B5EF4-FFF2-40B4-BE49-F238E27FC236}">
                <a16:creationId xmlns:a16="http://schemas.microsoft.com/office/drawing/2014/main" id="{6DCD5BB6-B9F5-43C1-9E39-FF440073225B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6496931" y="2842419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_be7cff4261844e06a1b9f5884851b609_MiddleVerticalConnector4">
            <a:extLst>
              <a:ext uri="{FF2B5EF4-FFF2-40B4-BE49-F238E27FC236}">
                <a16:creationId xmlns:a16="http://schemas.microsoft.com/office/drawing/2014/main" id="{B0BC3FBE-8E32-46F3-9567-30F31C611CE2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496931" y="3279638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_be7cff4261844e06a1b9f5884851b609_MiddleVerticalConnector5">
            <a:extLst>
              <a:ext uri="{FF2B5EF4-FFF2-40B4-BE49-F238E27FC236}">
                <a16:creationId xmlns:a16="http://schemas.microsoft.com/office/drawing/2014/main" id="{7057EED8-A352-4B61-8A6A-83E6AB4FE86A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496931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_742acef71ce14e3a81cbf1cfd2857ec1_MiddleVerticalConnector1">
            <a:extLst>
              <a:ext uri="{FF2B5EF4-FFF2-40B4-BE49-F238E27FC236}">
                <a16:creationId xmlns:a16="http://schemas.microsoft.com/office/drawing/2014/main" id="{CF1040C1-8C9F-40CB-A4C0-0BC61E2EB10D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831381" y="2031482"/>
            <a:ext cx="0" cy="2032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_742acef71ce14e3a81cbf1cfd2857ec1_MiddleVerticalConnector2">
            <a:extLst>
              <a:ext uri="{FF2B5EF4-FFF2-40B4-BE49-F238E27FC236}">
                <a16:creationId xmlns:a16="http://schemas.microsoft.com/office/drawing/2014/main" id="{2DF462FB-021E-4ABD-993F-41E943A0010E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6831381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_742acef71ce14e3a81cbf1cfd2857ec1_MiddleVerticalConnector3">
            <a:extLst>
              <a:ext uri="{FF2B5EF4-FFF2-40B4-BE49-F238E27FC236}">
                <a16:creationId xmlns:a16="http://schemas.microsoft.com/office/drawing/2014/main" id="{00DD52DC-C3C3-49E7-8889-3B30FE2A72E0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831381" y="2842419"/>
            <a:ext cx="0" cy="7039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_742acef71ce14e3a81cbf1cfd2857ec1_MiddleVerticalConnector4">
            <a:extLst>
              <a:ext uri="{FF2B5EF4-FFF2-40B4-BE49-F238E27FC236}">
                <a16:creationId xmlns:a16="http://schemas.microsoft.com/office/drawing/2014/main" id="{1E5B3EC3-4913-4F6C-8175-58603E93F1FC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6831381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T_742acef71ce14e3a81cbf1cfd2857ec1_MiddleVerticalConnector5">
            <a:extLst>
              <a:ext uri="{FF2B5EF4-FFF2-40B4-BE49-F238E27FC236}">
                <a16:creationId xmlns:a16="http://schemas.microsoft.com/office/drawing/2014/main" id="{89375DD8-70A7-40DE-81F6-19881693CE21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6831381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T_742acef71ce14e3a81cbf1cfd2857ec1_MiddleVerticalConnector6">
            <a:extLst>
              <a:ext uri="{FF2B5EF4-FFF2-40B4-BE49-F238E27FC236}">
                <a16:creationId xmlns:a16="http://schemas.microsoft.com/office/drawing/2014/main" id="{777848E2-B5D5-4EF6-B167-68EE841D8332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6831381" y="4591294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_9d37466f7f5e4cd689dbf71019a28925_MiddleVerticalConnector1">
            <a:extLst>
              <a:ext uri="{FF2B5EF4-FFF2-40B4-BE49-F238E27FC236}">
                <a16:creationId xmlns:a16="http://schemas.microsoft.com/office/drawing/2014/main" id="{D5330B09-B0BF-49D5-A3E5-45000CD49A8C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7667508" y="2031482"/>
            <a:ext cx="0" cy="6404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T_9d37466f7f5e4cd689dbf71019a28925_MiddleVerticalConnector2">
            <a:extLst>
              <a:ext uri="{FF2B5EF4-FFF2-40B4-BE49-F238E27FC236}">
                <a16:creationId xmlns:a16="http://schemas.microsoft.com/office/drawing/2014/main" id="{37AD8A6C-5133-4B90-9719-0BC2A63F7878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7667508" y="2842419"/>
            <a:ext cx="0" cy="7039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T_9d37466f7f5e4cd689dbf71019a28925_MiddleVerticalConnector3">
            <a:extLst>
              <a:ext uri="{FF2B5EF4-FFF2-40B4-BE49-F238E27FC236}">
                <a16:creationId xmlns:a16="http://schemas.microsoft.com/office/drawing/2014/main" id="{D4AC0BCC-20F6-44D0-B6FB-A72103BD872C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7667508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T_9d37466f7f5e4cd689dbf71019a28925_MiddleVerticalConnector4">
            <a:extLst>
              <a:ext uri="{FF2B5EF4-FFF2-40B4-BE49-F238E27FC236}">
                <a16:creationId xmlns:a16="http://schemas.microsoft.com/office/drawing/2014/main" id="{AB142D9D-DA98-4966-868D-694C82B0900A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7667508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T_9d37466f7f5e4cd689dbf71019a28925_MiddleVerticalConnector5">
            <a:extLst>
              <a:ext uri="{FF2B5EF4-FFF2-40B4-BE49-F238E27FC236}">
                <a16:creationId xmlns:a16="http://schemas.microsoft.com/office/drawing/2014/main" id="{700A767F-1306-4281-B4DB-C67F9F70ED19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7667508" y="4591294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T_9d37466f7f5e4cd689dbf71019a28925_MiddleVerticalConnector6">
            <a:extLst>
              <a:ext uri="{FF2B5EF4-FFF2-40B4-BE49-F238E27FC236}">
                <a16:creationId xmlns:a16="http://schemas.microsoft.com/office/drawing/2014/main" id="{290F44C1-9391-49E4-A322-AE3D6FC22597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7667508" y="5028513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T_9d37466f7f5e4cd689dbf71019a28925_MiddleVerticalConnector7">
            <a:extLst>
              <a:ext uri="{FF2B5EF4-FFF2-40B4-BE49-F238E27FC236}">
                <a16:creationId xmlns:a16="http://schemas.microsoft.com/office/drawing/2014/main" id="{42324969-25BA-49B6-B34D-36D99A643CD2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7667508" y="546573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T_b3a78e578dc940fbac53089eb443b43b_LeftVerticalConnector3">
            <a:extLst>
              <a:ext uri="{FF2B5EF4-FFF2-40B4-BE49-F238E27FC236}">
                <a16:creationId xmlns:a16="http://schemas.microsoft.com/office/drawing/2014/main" id="{22C7878E-8920-4BEE-9D3D-11499411EC0E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4632053" y="2842419"/>
            <a:ext cx="0" cy="5388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T_b3a78e578dc940fbac53089eb443b43b_RightVerticalConnector2">
            <a:extLst>
              <a:ext uri="{FF2B5EF4-FFF2-40B4-BE49-F238E27FC236}">
                <a16:creationId xmlns:a16="http://schemas.microsoft.com/office/drawing/2014/main" id="{3DAA37CB-54CB-419F-88A7-3D740C8FB386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5077968" y="240520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T_b3a78e578dc940fbac53089eb443b43b_RightVerticalConnector3">
            <a:extLst>
              <a:ext uri="{FF2B5EF4-FFF2-40B4-BE49-F238E27FC236}">
                <a16:creationId xmlns:a16="http://schemas.microsoft.com/office/drawing/2014/main" id="{DDB7218F-3F38-4361-8275-81CC7C5AB951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5077968" y="2842419"/>
            <a:ext cx="0" cy="4372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T_b1bfe6e8b83d41538e50a36b00276432_MiddleVerticalConnector4">
            <a:extLst>
              <a:ext uri="{FF2B5EF4-FFF2-40B4-BE49-F238E27FC236}">
                <a16:creationId xmlns:a16="http://schemas.microsoft.com/office/drawing/2014/main" id="{E08E3F3A-1CBF-43EA-B69F-A80A1C2066C3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5967385" y="3279638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T_b1bfe6e8b83d41538e50a36b00276432_MiddleVerticalConnector5">
            <a:extLst>
              <a:ext uri="{FF2B5EF4-FFF2-40B4-BE49-F238E27FC236}">
                <a16:creationId xmlns:a16="http://schemas.microsoft.com/office/drawing/2014/main" id="{5F5C9350-2F67-4B7A-85AC-981185C80341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5967385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T_76a5c1252a68487fb4522c41f1227847_MiddleVerticalConnector5">
            <a:extLst>
              <a:ext uri="{FF2B5EF4-FFF2-40B4-BE49-F238E27FC236}">
                <a16:creationId xmlns:a16="http://schemas.microsoft.com/office/drawing/2014/main" id="{3CB53D8A-F05A-4237-9416-AF0111A38756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6357577" y="3716857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T_76a5c1252a68487fb4522c41f1227847_MiddleVerticalConnector6">
            <a:extLst>
              <a:ext uri="{FF2B5EF4-FFF2-40B4-BE49-F238E27FC236}">
                <a16:creationId xmlns:a16="http://schemas.microsoft.com/office/drawing/2014/main" id="{202EE815-A1C4-4F09-B02F-996398702604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6357577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T_be7cff4261844e06a1b9f5884851b609_MiddleVerticalConnector6">
            <a:extLst>
              <a:ext uri="{FF2B5EF4-FFF2-40B4-BE49-F238E27FC236}">
                <a16:creationId xmlns:a16="http://schemas.microsoft.com/office/drawing/2014/main" id="{2B555CCE-D28B-44C5-BA6E-E1A29F9F8A94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6496931" y="4154075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T_be7cff4261844e06a1b9f5884851b609_MiddleVerticalConnector7">
            <a:extLst>
              <a:ext uri="{FF2B5EF4-FFF2-40B4-BE49-F238E27FC236}">
                <a16:creationId xmlns:a16="http://schemas.microsoft.com/office/drawing/2014/main" id="{62357FCE-C996-4714-9BE7-5D4B5912CBB1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6496931" y="4591294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T_742acef71ce14e3a81cbf1cfd2857ec1_MiddleVerticalConnector7">
            <a:extLst>
              <a:ext uri="{FF2B5EF4-FFF2-40B4-BE49-F238E27FC236}">
                <a16:creationId xmlns:a16="http://schemas.microsoft.com/office/drawing/2014/main" id="{68FCEC79-E33D-4BB4-909C-7740F998ED56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6831381" y="5028513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T_1d82752161664fef834e0d66662ce482_MiddleVerticalConnector1">
            <a:extLst>
              <a:ext uri="{FF2B5EF4-FFF2-40B4-BE49-F238E27FC236}">
                <a16:creationId xmlns:a16="http://schemas.microsoft.com/office/drawing/2014/main" id="{9F9F4D2A-FA43-4C9F-BC12-274CE75DCE1F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10175887" y="2031482"/>
            <a:ext cx="0" cy="2389293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T_1d82752161664fef834e0d66662ce482_MiddleVerticalConnector2">
            <a:extLst>
              <a:ext uri="{FF2B5EF4-FFF2-40B4-BE49-F238E27FC236}">
                <a16:creationId xmlns:a16="http://schemas.microsoft.com/office/drawing/2014/main" id="{CBE31A4D-F43E-489C-8224-1C8934D8FEC0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10175887" y="4591294"/>
            <a:ext cx="0" cy="157835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TLSHAPE_TB_00000000000000000000000000000000_ScaleContainer">
            <a:extLst>
              <a:ext uri="{FF2B5EF4-FFF2-40B4-BE49-F238E27FC236}">
                <a16:creationId xmlns:a16="http://schemas.microsoft.com/office/drawing/2014/main" id="{702911E0-209D-469B-8F55-716116758576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676514" y="1650482"/>
            <a:ext cx="10515600" cy="381000"/>
          </a:xfrm>
          <a:prstGeom prst="round2DiagRect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TLSHAPE_TB_00000000000000000000000000000000_TimescaleInterval1">
            <a:extLst>
              <a:ext uri="{FF2B5EF4-FFF2-40B4-BE49-F238E27FC236}">
                <a16:creationId xmlns:a16="http://schemas.microsoft.com/office/drawing/2014/main" id="{31672D0A-6463-4ADC-9354-B0E0968A80C1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905114" y="1747955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50" name="OTLSHAPE_TB_00000000000000000000000000000000_TimescaleInterval2">
            <a:extLst>
              <a:ext uri="{FF2B5EF4-FFF2-40B4-BE49-F238E27FC236}">
                <a16:creationId xmlns:a16="http://schemas.microsoft.com/office/drawing/2014/main" id="{8D9F639D-EC40-44D3-A0CB-57C4D5DF916F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1741241" y="1747955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51" name="OTLSHAPE_TB_00000000000000000000000000000000_TimescaleInterval3">
            <a:extLst>
              <a:ext uri="{FF2B5EF4-FFF2-40B4-BE49-F238E27FC236}">
                <a16:creationId xmlns:a16="http://schemas.microsoft.com/office/drawing/2014/main" id="{898CBA98-38D0-4800-8FBF-DDFE34D7580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2605238" y="1747955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52" name="OTLSHAPE_TB_00000000000000000000000000000000_TimescaleInterval4">
            <a:extLst>
              <a:ext uri="{FF2B5EF4-FFF2-40B4-BE49-F238E27FC236}">
                <a16:creationId xmlns:a16="http://schemas.microsoft.com/office/drawing/2014/main" id="{ED8B6F89-BB0A-4B5F-A970-8340E3EE365A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3469235" y="1747955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53" name="OTLSHAPE_TB_00000000000000000000000000000000_TimescaleInterval5">
            <a:extLst>
              <a:ext uri="{FF2B5EF4-FFF2-40B4-BE49-F238E27FC236}">
                <a16:creationId xmlns:a16="http://schemas.microsoft.com/office/drawing/2014/main" id="{91085A03-3D8A-4C69-A4E7-F6D889CEE857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4305361" y="1747955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54" name="OTLSHAPE_TB_00000000000000000000000000000000_TimescaleInterval6">
            <a:extLst>
              <a:ext uri="{FF2B5EF4-FFF2-40B4-BE49-F238E27FC236}">
                <a16:creationId xmlns:a16="http://schemas.microsoft.com/office/drawing/2014/main" id="{F7D4CDA1-4955-4F2F-AD06-D43D79D54305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5169358" y="1747955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55" name="OTLSHAPE_TB_00000000000000000000000000000000_TimescaleInterval7">
            <a:extLst>
              <a:ext uri="{FF2B5EF4-FFF2-40B4-BE49-F238E27FC236}">
                <a16:creationId xmlns:a16="http://schemas.microsoft.com/office/drawing/2014/main" id="{43EBE947-9E7C-4022-AAD5-7370458D99E0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6005485" y="1747955"/>
            <a:ext cx="23185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56" name="OTLSHAPE_TB_00000000000000000000000000000000_TimescaleInterval8">
            <a:extLst>
              <a:ext uri="{FF2B5EF4-FFF2-40B4-BE49-F238E27FC236}">
                <a16:creationId xmlns:a16="http://schemas.microsoft.com/office/drawing/2014/main" id="{1E6260FA-807C-4F26-8653-22C0EC9DA35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6869481" y="174795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57" name="OTLSHAPE_TB_00000000000000000000000000000000_TimescaleInterval9">
            <a:extLst>
              <a:ext uri="{FF2B5EF4-FFF2-40B4-BE49-F238E27FC236}">
                <a16:creationId xmlns:a16="http://schemas.microsoft.com/office/drawing/2014/main" id="{DE20FD1A-A4E7-415F-834B-52297AA73D75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7733479" y="1747955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58" name="OTLSHAPE_TB_00000000000000000000000000000000_TimescaleInterval10">
            <a:extLst>
              <a:ext uri="{FF2B5EF4-FFF2-40B4-BE49-F238E27FC236}">
                <a16:creationId xmlns:a16="http://schemas.microsoft.com/office/drawing/2014/main" id="{979EC36B-345F-4DB0-B52B-2AEC8DF8B2A3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8513863" y="1747955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59" name="OTLSHAPE_TB_00000000000000000000000000000000_TimescaleInterval11">
            <a:extLst>
              <a:ext uri="{FF2B5EF4-FFF2-40B4-BE49-F238E27FC236}">
                <a16:creationId xmlns:a16="http://schemas.microsoft.com/office/drawing/2014/main" id="{DC783563-5ADD-45EB-9577-094B0E033964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9377861" y="1747955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60" name="OTLSHAPE_TB_00000000000000000000000000000000_TimescaleInterval12">
            <a:extLst>
              <a:ext uri="{FF2B5EF4-FFF2-40B4-BE49-F238E27FC236}">
                <a16:creationId xmlns:a16="http://schemas.microsoft.com/office/drawing/2014/main" id="{44839F34-AB2D-4871-9036-B0E300AF48BF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0213987" y="1747955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cxnSp>
        <p:nvCxnSpPr>
          <p:cNvPr id="61" name="OTLSHAPE_TB_00000000000000000000000000000000_Separator1">
            <a:extLst>
              <a:ext uri="{FF2B5EF4-FFF2-40B4-BE49-F238E27FC236}">
                <a16:creationId xmlns:a16="http://schemas.microsoft.com/office/drawing/2014/main" id="{D7753396-1EC7-44D0-984A-F95E533FE30A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>
            <a:off x="1677740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OTLSHAPE_TB_00000000000000000000000000000000_Separator2">
            <a:extLst>
              <a:ext uri="{FF2B5EF4-FFF2-40B4-BE49-F238E27FC236}">
                <a16:creationId xmlns:a16="http://schemas.microsoft.com/office/drawing/2014/main" id="{30B005F6-B379-44F3-839F-411A04F57896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2541737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OTLSHAPE_TB_00000000000000000000000000000000_Separator3">
            <a:extLst>
              <a:ext uri="{FF2B5EF4-FFF2-40B4-BE49-F238E27FC236}">
                <a16:creationId xmlns:a16="http://schemas.microsoft.com/office/drawing/2014/main" id="{C9F4A911-1709-4569-B5E8-FD546C7A8D72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3405735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OTLSHAPE_TB_00000000000000000000000000000000_Separator4">
            <a:extLst>
              <a:ext uri="{FF2B5EF4-FFF2-40B4-BE49-F238E27FC236}">
                <a16:creationId xmlns:a16="http://schemas.microsoft.com/office/drawing/2014/main" id="{9ED921D9-A5FF-4837-B286-EE1EA2D84B14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4241861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OTLSHAPE_TB_00000000000000000000000000000000_Separator5">
            <a:extLst>
              <a:ext uri="{FF2B5EF4-FFF2-40B4-BE49-F238E27FC236}">
                <a16:creationId xmlns:a16="http://schemas.microsoft.com/office/drawing/2014/main" id="{53DB59BB-4A93-4202-8E95-5DD83365015F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5105858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OTLSHAPE_TB_00000000000000000000000000000000_Separator6">
            <a:extLst>
              <a:ext uri="{FF2B5EF4-FFF2-40B4-BE49-F238E27FC236}">
                <a16:creationId xmlns:a16="http://schemas.microsoft.com/office/drawing/2014/main" id="{828B794C-F22F-415B-92BF-2C87D796AB12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5941984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OTLSHAPE_TB_00000000000000000000000000000000_Separator7">
            <a:extLst>
              <a:ext uri="{FF2B5EF4-FFF2-40B4-BE49-F238E27FC236}">
                <a16:creationId xmlns:a16="http://schemas.microsoft.com/office/drawing/2014/main" id="{6CBAF6F2-DD38-4426-BB0F-256998E3B528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>
            <a:off x="6805981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OTLSHAPE_TB_00000000000000000000000000000000_Separator8">
            <a:extLst>
              <a:ext uri="{FF2B5EF4-FFF2-40B4-BE49-F238E27FC236}">
                <a16:creationId xmlns:a16="http://schemas.microsoft.com/office/drawing/2014/main" id="{1F6FB93C-71E4-453F-90A3-05EEDF5EAEAB}"/>
              </a:ext>
            </a:extLst>
          </p:cNvPr>
          <p:cNvCxnSpPr/>
          <p:nvPr>
            <p:custDataLst>
              <p:tags r:id="rId62"/>
            </p:custDataLst>
          </p:nvPr>
        </p:nvCxnSpPr>
        <p:spPr>
          <a:xfrm>
            <a:off x="7669978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OTLSHAPE_TB_00000000000000000000000000000000_Separator9">
            <a:extLst>
              <a:ext uri="{FF2B5EF4-FFF2-40B4-BE49-F238E27FC236}">
                <a16:creationId xmlns:a16="http://schemas.microsoft.com/office/drawing/2014/main" id="{431302C8-72C3-4C17-AA44-00CC8A20C8FB}"/>
              </a:ext>
            </a:extLst>
          </p:cNvPr>
          <p:cNvCxnSpPr/>
          <p:nvPr>
            <p:custDataLst>
              <p:tags r:id="rId63"/>
            </p:custDataLst>
          </p:nvPr>
        </p:nvCxnSpPr>
        <p:spPr>
          <a:xfrm>
            <a:off x="8450363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OTLSHAPE_TB_00000000000000000000000000000000_Separator10">
            <a:extLst>
              <a:ext uri="{FF2B5EF4-FFF2-40B4-BE49-F238E27FC236}">
                <a16:creationId xmlns:a16="http://schemas.microsoft.com/office/drawing/2014/main" id="{A1C6F0EE-9DF4-4FBE-A24C-CE7CF93EFF42}"/>
              </a:ext>
            </a:extLst>
          </p:cNvPr>
          <p:cNvCxnSpPr/>
          <p:nvPr>
            <p:custDataLst>
              <p:tags r:id="rId64"/>
            </p:custDataLst>
          </p:nvPr>
        </p:nvCxnSpPr>
        <p:spPr>
          <a:xfrm>
            <a:off x="9314360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Separator11">
            <a:extLst>
              <a:ext uri="{FF2B5EF4-FFF2-40B4-BE49-F238E27FC236}">
                <a16:creationId xmlns:a16="http://schemas.microsoft.com/office/drawing/2014/main" id="{663A9251-8F63-4036-9E87-C00EBA78AC04}"/>
              </a:ext>
            </a:extLst>
          </p:cNvPr>
          <p:cNvCxnSpPr/>
          <p:nvPr>
            <p:custDataLst>
              <p:tags r:id="rId65"/>
            </p:custDataLst>
          </p:nvPr>
        </p:nvCxnSpPr>
        <p:spPr>
          <a:xfrm>
            <a:off x="10150487" y="171398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T_419c50029c3441a582289b7345e4ffa3_Shape">
            <a:extLst>
              <a:ext uri="{FF2B5EF4-FFF2-40B4-BE49-F238E27FC236}">
                <a16:creationId xmlns:a16="http://schemas.microsoft.com/office/drawing/2014/main" id="{BE6940A2-0CE5-4B80-9678-29FEA59CDCD8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231807" y="2405201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TLSHAPE_T_b3a78e578dc940fbac53089eb443b43b_Shape">
            <a:extLst>
              <a:ext uri="{FF2B5EF4-FFF2-40B4-BE49-F238E27FC236}">
                <a16:creationId xmlns:a16="http://schemas.microsoft.com/office/drawing/2014/main" id="{9CD18652-4E19-43DF-8F19-D309E85F81F1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4632053" y="3279638"/>
            <a:ext cx="4572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TLSHAPE_T_922a9c905252441a853c034918a25b1c_Shape">
            <a:extLst>
              <a:ext uri="{FF2B5EF4-FFF2-40B4-BE49-F238E27FC236}">
                <a16:creationId xmlns:a16="http://schemas.microsoft.com/office/drawing/2014/main" id="{30CDB8FD-09CF-42E6-9888-CD82733121B2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5914114" y="3716857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TLSHAPE_T_b1bfe6e8b83d41538e50a36b00276432_Shape">
            <a:extLst>
              <a:ext uri="{FF2B5EF4-FFF2-40B4-BE49-F238E27FC236}">
                <a16:creationId xmlns:a16="http://schemas.microsoft.com/office/drawing/2014/main" id="{34B8AC7B-A4C6-4E90-9454-AD5B10735040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5941985" y="4154075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TLSHAPE_T_76a5c1252a68487fb4522c41f1227847_Shape">
            <a:extLst>
              <a:ext uri="{FF2B5EF4-FFF2-40B4-BE49-F238E27FC236}">
                <a16:creationId xmlns:a16="http://schemas.microsoft.com/office/drawing/2014/main" id="{C0E592A5-6EDA-462B-A69B-86A99DE36CC5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6332177" y="4591294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TLSHAPE_T_be7cff4261844e06a1b9f5884851b609_Shape">
            <a:extLst>
              <a:ext uri="{FF2B5EF4-FFF2-40B4-BE49-F238E27FC236}">
                <a16:creationId xmlns:a16="http://schemas.microsoft.com/office/drawing/2014/main" id="{00EBFCB3-5E20-4F4F-8F68-3F1F499714CC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6471531" y="5028513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TLSHAPE_T_742acef71ce14e3a81cbf1cfd2857ec1_Shape">
            <a:extLst>
              <a:ext uri="{FF2B5EF4-FFF2-40B4-BE49-F238E27FC236}">
                <a16:creationId xmlns:a16="http://schemas.microsoft.com/office/drawing/2014/main" id="{619909D7-2131-40AC-8A4C-36D8DDA9EB89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6805981" y="5465731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T_9d37466f7f5e4cd689dbf71019a28925_Shape">
            <a:extLst>
              <a:ext uri="{FF2B5EF4-FFF2-40B4-BE49-F238E27FC236}">
                <a16:creationId xmlns:a16="http://schemas.microsoft.com/office/drawing/2014/main" id="{5460FACB-7440-4038-886F-2025DB962A30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7642108" y="5902950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TLSHAPE_T_1d82752161664fef834e0d66662ce482_Shape">
            <a:extLst>
              <a:ext uri="{FF2B5EF4-FFF2-40B4-BE49-F238E27FC236}">
                <a16:creationId xmlns:a16="http://schemas.microsoft.com/office/drawing/2014/main" id="{B92C0EA1-11FB-48A0-9AFF-385982B8594E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10150487" y="6510687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TLSHAPE_T_a3ba4b0c26b849729451b2563e1c56bb_Shape">
            <a:extLst>
              <a:ext uri="{FF2B5EF4-FFF2-40B4-BE49-F238E27FC236}">
                <a16:creationId xmlns:a16="http://schemas.microsoft.com/office/drawing/2014/main" id="{F05EBB29-F1CB-4B6E-A031-B27F2DED1360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4241861" y="2842419"/>
            <a:ext cx="50800" cy="2032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TLSHAPE_T_419c50029c3441a582289b7345e4ffa3_StartDate">
            <a:extLst>
              <a:ext uri="{FF2B5EF4-FFF2-40B4-BE49-F238E27FC236}">
                <a16:creationId xmlns:a16="http://schemas.microsoft.com/office/drawing/2014/main" id="{6FE7B7A6-D5D2-4B8A-8137-54A59A9DBA1C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849579" y="2429288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Jun 15</a:t>
            </a:r>
          </a:p>
        </p:txBody>
      </p:sp>
      <p:sp>
        <p:nvSpPr>
          <p:cNvPr id="83" name="OTLSHAPE_T_419c50029c3441a582289b7345e4ffa3_Title">
            <a:extLst>
              <a:ext uri="{FF2B5EF4-FFF2-40B4-BE49-F238E27FC236}">
                <a16:creationId xmlns:a16="http://schemas.microsoft.com/office/drawing/2014/main" id="{C57815D5-6357-4738-992F-CDE1F57B4C2A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321935" y="2151906"/>
            <a:ext cx="56515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Publication Date - Annual True-up (ATU) Informational Filing and Stakeholder Review Period begins</a:t>
            </a:r>
          </a:p>
        </p:txBody>
      </p:sp>
      <p:sp>
        <p:nvSpPr>
          <p:cNvPr id="84" name="OTLSHAPE_T_419c50029c3441a582289b7345e4ffa3_EndDate">
            <a:extLst>
              <a:ext uri="{FF2B5EF4-FFF2-40B4-BE49-F238E27FC236}">
                <a16:creationId xmlns:a16="http://schemas.microsoft.com/office/drawing/2014/main" id="{2593195F-E91D-4ED9-A84D-5AA9DE1E1838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333407" y="25068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TLSHAPE_T_b3a78e578dc940fbac53089eb443b43b_StartDate">
            <a:extLst>
              <a:ext uri="{FF2B5EF4-FFF2-40B4-BE49-F238E27FC236}">
                <a16:creationId xmlns:a16="http://schemas.microsoft.com/office/drawing/2014/main" id="{D2356E9F-12AD-4719-9F3E-F022599B4D84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4243434" y="3303726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Oct 15</a:t>
            </a:r>
          </a:p>
        </p:txBody>
      </p:sp>
      <p:sp>
        <p:nvSpPr>
          <p:cNvPr id="86" name="OTLSHAPE_T_b3a78e578dc940fbac53089eb443b43b_Title">
            <a:extLst>
              <a:ext uri="{FF2B5EF4-FFF2-40B4-BE49-F238E27FC236}">
                <a16:creationId xmlns:a16="http://schemas.microsoft.com/office/drawing/2014/main" id="{454014A5-AFBB-45D9-A01B-42CA43D7E560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4632053" y="3109119"/>
            <a:ext cx="195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Stakeholder Review Meeting held</a:t>
            </a:r>
          </a:p>
        </p:txBody>
      </p:sp>
      <p:sp>
        <p:nvSpPr>
          <p:cNvPr id="87" name="OTLSHAPE_T_b3a78e578dc940fbac53089eb443b43b_EndDate">
            <a:extLst>
              <a:ext uri="{FF2B5EF4-FFF2-40B4-BE49-F238E27FC236}">
                <a16:creationId xmlns:a16="http://schemas.microsoft.com/office/drawing/2014/main" id="{CF8C4877-F522-480D-A589-0147AD4A8545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5128768" y="3303726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Oct 30</a:t>
            </a:r>
          </a:p>
        </p:txBody>
      </p:sp>
      <p:sp>
        <p:nvSpPr>
          <p:cNvPr id="88" name="OTLSHAPE_T_922a9c905252441a853c034918a25b1c_StartDate">
            <a:extLst>
              <a:ext uri="{FF2B5EF4-FFF2-40B4-BE49-F238E27FC236}">
                <a16:creationId xmlns:a16="http://schemas.microsoft.com/office/drawing/2014/main" id="{BB31960F-BF5B-4F03-B9D1-8EDADE2D0771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5500051" y="3740944"/>
            <a:ext cx="36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Nov 30</a:t>
            </a:r>
          </a:p>
        </p:txBody>
      </p:sp>
      <p:sp>
        <p:nvSpPr>
          <p:cNvPr id="89" name="OTLSHAPE_T_922a9c905252441a853c034918a25b1c_Title">
            <a:extLst>
              <a:ext uri="{FF2B5EF4-FFF2-40B4-BE49-F238E27FC236}">
                <a16:creationId xmlns:a16="http://schemas.microsoft.com/office/drawing/2014/main" id="{73FE2ED7-F2F6-4682-8D31-081176A19334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5914114" y="3546338"/>
            <a:ext cx="252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Due date for any changes to Annual Update</a:t>
            </a:r>
          </a:p>
        </p:txBody>
      </p:sp>
      <p:sp>
        <p:nvSpPr>
          <p:cNvPr id="90" name="OTLSHAPE_T_922a9c905252441a853c034918a25b1c_EndDate">
            <a:extLst>
              <a:ext uri="{FF2B5EF4-FFF2-40B4-BE49-F238E27FC236}">
                <a16:creationId xmlns:a16="http://schemas.microsoft.com/office/drawing/2014/main" id="{84DA73EE-7BA9-4110-ABF8-1EC050797DD4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6015714" y="38184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b1bfe6e8b83d41538e50a36b00276432_StartDate">
            <a:extLst>
              <a:ext uri="{FF2B5EF4-FFF2-40B4-BE49-F238E27FC236}">
                <a16:creationId xmlns:a16="http://schemas.microsoft.com/office/drawing/2014/main" id="{8249A76A-F86B-4967-A94B-559B4A8A8E76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5603022" y="417816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Dec 1</a:t>
            </a:r>
          </a:p>
        </p:txBody>
      </p:sp>
      <p:sp>
        <p:nvSpPr>
          <p:cNvPr id="92" name="OTLSHAPE_T_b1bfe6e8b83d41538e50a36b00276432_Title">
            <a:extLst>
              <a:ext uri="{FF2B5EF4-FFF2-40B4-BE49-F238E27FC236}">
                <a16:creationId xmlns:a16="http://schemas.microsoft.com/office/drawing/2014/main" id="{AC72301C-CF8C-4AFF-9B6C-45CAD00DA579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5941985" y="3983557"/>
            <a:ext cx="200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Deadline for Information Requests</a:t>
            </a:r>
          </a:p>
        </p:txBody>
      </p:sp>
      <p:sp>
        <p:nvSpPr>
          <p:cNvPr id="93" name="OTLSHAPE_T_b1bfe6e8b83d41538e50a36b00276432_EndDate">
            <a:extLst>
              <a:ext uri="{FF2B5EF4-FFF2-40B4-BE49-F238E27FC236}">
                <a16:creationId xmlns:a16="http://schemas.microsoft.com/office/drawing/2014/main" id="{ACC95672-9095-49ED-837A-8CCB78D41A81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6043585" y="4255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T_76a5c1252a68487fb4522c41f1227847_StartDate">
            <a:extLst>
              <a:ext uri="{FF2B5EF4-FFF2-40B4-BE49-F238E27FC236}">
                <a16:creationId xmlns:a16="http://schemas.microsoft.com/office/drawing/2014/main" id="{FD790D33-97DF-41EA-8606-890780C19120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5928825" y="4615382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Dec 15</a:t>
            </a:r>
          </a:p>
        </p:txBody>
      </p:sp>
      <p:sp>
        <p:nvSpPr>
          <p:cNvPr id="95" name="OTLSHAPE_T_76a5c1252a68487fb4522c41f1227847_Title">
            <a:extLst>
              <a:ext uri="{FF2B5EF4-FFF2-40B4-BE49-F238E27FC236}">
                <a16:creationId xmlns:a16="http://schemas.microsoft.com/office/drawing/2014/main" id="{BE78FC07-6D66-43D6-8741-804DC20877D9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6332177" y="4420775"/>
            <a:ext cx="4902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>
                <a:solidFill>
                  <a:schemeClr val="dk1"/>
                </a:solidFill>
                <a:latin typeface="Calibri" panose="020F0502020204030204" pitchFamily="34" charset="0"/>
              </a:rPr>
              <a:t>Post changes to Annual Update, including any changes to Network Service Peak Load</a:t>
            </a:r>
          </a:p>
        </p:txBody>
      </p:sp>
      <p:sp>
        <p:nvSpPr>
          <p:cNvPr id="96" name="OTLSHAPE_T_76a5c1252a68487fb4522c41f1227847_EndDate">
            <a:extLst>
              <a:ext uri="{FF2B5EF4-FFF2-40B4-BE49-F238E27FC236}">
                <a16:creationId xmlns:a16="http://schemas.microsoft.com/office/drawing/2014/main" id="{D8B09785-05B8-4589-BB64-5DD5B58A06F4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6433777" y="46928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be7cff4261844e06a1b9f5884851b609_StartDate">
            <a:extLst>
              <a:ext uri="{FF2B5EF4-FFF2-40B4-BE49-F238E27FC236}">
                <a16:creationId xmlns:a16="http://schemas.microsoft.com/office/drawing/2014/main" id="{3683C564-6ED2-47D9-A8A1-09F6BB77A45F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6068179" y="5052600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Dec 20</a:t>
            </a:r>
          </a:p>
        </p:txBody>
      </p:sp>
      <p:sp>
        <p:nvSpPr>
          <p:cNvPr id="98" name="OTLSHAPE_T_be7cff4261844e06a1b9f5884851b609_Title">
            <a:extLst>
              <a:ext uri="{FF2B5EF4-FFF2-40B4-BE49-F238E27FC236}">
                <a16:creationId xmlns:a16="http://schemas.microsoft.com/office/drawing/2014/main" id="{C2ABBF4C-4875-4CDF-BAEF-26202365E564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6471531" y="4857994"/>
            <a:ext cx="247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Responses to all Information Requests due</a:t>
            </a:r>
          </a:p>
        </p:txBody>
      </p:sp>
      <p:sp>
        <p:nvSpPr>
          <p:cNvPr id="99" name="OTLSHAPE_T_be7cff4261844e06a1b9f5884851b609_EndDate">
            <a:extLst>
              <a:ext uri="{FF2B5EF4-FFF2-40B4-BE49-F238E27FC236}">
                <a16:creationId xmlns:a16="http://schemas.microsoft.com/office/drawing/2014/main" id="{E865261B-A31E-4C58-A8A3-32E96E4A7C99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6573131" y="51301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_742acef71ce14e3a81cbf1cfd2857ec1_StartDate">
            <a:extLst>
              <a:ext uri="{FF2B5EF4-FFF2-40B4-BE49-F238E27FC236}">
                <a16:creationId xmlns:a16="http://schemas.microsoft.com/office/drawing/2014/main" id="{C796E7EE-B5B0-4322-8BCB-D47A32B7B5FA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6494028" y="548981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Jan 1</a:t>
            </a:r>
          </a:p>
        </p:txBody>
      </p:sp>
      <p:sp>
        <p:nvSpPr>
          <p:cNvPr id="101" name="OTLSHAPE_T_742acef71ce14e3a81cbf1cfd2857ec1_Title">
            <a:extLst>
              <a:ext uri="{FF2B5EF4-FFF2-40B4-BE49-F238E27FC236}">
                <a16:creationId xmlns:a16="http://schemas.microsoft.com/office/drawing/2014/main" id="{113CD8A9-F236-45C2-B60C-844D25A433D8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6805981" y="5295834"/>
            <a:ext cx="11684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dirty="0">
                <a:solidFill>
                  <a:schemeClr val="dk1"/>
                </a:solidFill>
                <a:latin typeface="Calibri" panose="020F0502020204030204" pitchFamily="34" charset="0"/>
              </a:rPr>
              <a:t>2024 Rates effective</a:t>
            </a:r>
          </a:p>
        </p:txBody>
      </p:sp>
      <p:sp>
        <p:nvSpPr>
          <p:cNvPr id="102" name="OTLSHAPE_T_742acef71ce14e3a81cbf1cfd2857ec1_EndDate">
            <a:extLst>
              <a:ext uri="{FF2B5EF4-FFF2-40B4-BE49-F238E27FC236}">
                <a16:creationId xmlns:a16="http://schemas.microsoft.com/office/drawing/2014/main" id="{D565B568-18B7-4E67-9D18-0DE01C662C31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6907581" y="55673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T_9d37466f7f5e4cd689dbf71019a28925_StartDate">
            <a:extLst>
              <a:ext uri="{FF2B5EF4-FFF2-40B4-BE49-F238E27FC236}">
                <a16:creationId xmlns:a16="http://schemas.microsoft.com/office/drawing/2014/main" id="{057F4DDC-1A12-4D88-8F10-029AC2D78DA5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7265765" y="592703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Jan 31</a:t>
            </a:r>
          </a:p>
        </p:txBody>
      </p:sp>
      <p:sp>
        <p:nvSpPr>
          <p:cNvPr id="104" name="OTLSHAPE_T_9d37466f7f5e4cd689dbf71019a28925_Title">
            <a:extLst>
              <a:ext uri="{FF2B5EF4-FFF2-40B4-BE49-F238E27FC236}">
                <a16:creationId xmlns:a16="http://schemas.microsoft.com/office/drawing/2014/main" id="{2B89340D-3A8F-4F59-9FA1-7203AA39F04C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7642108" y="5732431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Deadline for Informal Challenges</a:t>
            </a:r>
          </a:p>
        </p:txBody>
      </p:sp>
      <p:sp>
        <p:nvSpPr>
          <p:cNvPr id="105" name="OTLSHAPE_T_9d37466f7f5e4cd689dbf71019a28925_EndDate">
            <a:extLst>
              <a:ext uri="{FF2B5EF4-FFF2-40B4-BE49-F238E27FC236}">
                <a16:creationId xmlns:a16="http://schemas.microsoft.com/office/drawing/2014/main" id="{E89C6055-83F4-4634-8E15-F5F8AE1341BF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7743708" y="6004550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1d82752161664fef834e0d66662ce482_StartDate">
            <a:extLst>
              <a:ext uri="{FF2B5EF4-FFF2-40B4-BE49-F238E27FC236}">
                <a16:creationId xmlns:a16="http://schemas.microsoft.com/office/drawing/2014/main" id="{C7A8DAA9-9246-431F-9AE4-6ED4B43409EA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9597601" y="6486601"/>
            <a:ext cx="502086" cy="2032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spc="-22">
                <a:solidFill>
                  <a:schemeClr val="dk2"/>
                </a:solidFill>
                <a:latin typeface="Calibri" panose="020F0502020204030204" pitchFamily="34" charset="0"/>
              </a:rPr>
              <a:t>May 1</a:t>
            </a:r>
          </a:p>
        </p:txBody>
      </p:sp>
      <p:sp>
        <p:nvSpPr>
          <p:cNvPr id="107" name="OTLSHAPE_T_1d82752161664fef834e0d66662ce482_Title">
            <a:extLst>
              <a:ext uri="{FF2B5EF4-FFF2-40B4-BE49-F238E27FC236}">
                <a16:creationId xmlns:a16="http://schemas.microsoft.com/office/drawing/2014/main" id="{E057E11D-6A79-468D-9C77-C313B676152F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9998314" y="6121502"/>
            <a:ext cx="1193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>
                <a:solidFill>
                  <a:schemeClr val="dk1"/>
                </a:solidFill>
                <a:latin typeface="Calibri" panose="020F0502020204030204" pitchFamily="34" charset="0"/>
              </a:rPr>
              <a:t>Deadline for Formal Challenges</a:t>
            </a:r>
          </a:p>
        </p:txBody>
      </p:sp>
      <p:sp>
        <p:nvSpPr>
          <p:cNvPr id="108" name="OTLSHAPE_T_1d82752161664fef834e0d66662ce482_EndDate">
            <a:extLst>
              <a:ext uri="{FF2B5EF4-FFF2-40B4-BE49-F238E27FC236}">
                <a16:creationId xmlns:a16="http://schemas.microsoft.com/office/drawing/2014/main" id="{307A026C-ABF2-4424-9ADA-45FE31E1D03F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0252087" y="6612287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_a3ba4b0c26b849729451b2563e1c56bb_StartDate">
            <a:extLst>
              <a:ext uri="{FF2B5EF4-FFF2-40B4-BE49-F238E27FC236}">
                <a16:creationId xmlns:a16="http://schemas.microsoft.com/office/drawing/2014/main" id="{D5426583-2DE8-44C5-9AC5-6073A7433E14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3917630" y="286650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Oct 1</a:t>
            </a:r>
          </a:p>
        </p:txBody>
      </p:sp>
      <p:sp>
        <p:nvSpPr>
          <p:cNvPr id="110" name="OTLSHAPE_T_a3ba4b0c26b849729451b2563e1c56bb_Title">
            <a:extLst>
              <a:ext uri="{FF2B5EF4-FFF2-40B4-BE49-F238E27FC236}">
                <a16:creationId xmlns:a16="http://schemas.microsoft.com/office/drawing/2014/main" id="{C59D94CF-143B-4638-9840-555D7D9EBBFE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4241861" y="2671901"/>
            <a:ext cx="5435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Posting Date - Annual Update - Projected Annual Transmission Revenue Requirement and ATU</a:t>
            </a:r>
          </a:p>
        </p:txBody>
      </p:sp>
      <p:sp>
        <p:nvSpPr>
          <p:cNvPr id="111" name="OTLSHAPE_T_a3ba4b0c26b849729451b2563e1c56bb_EndDate">
            <a:extLst>
              <a:ext uri="{FF2B5EF4-FFF2-40B4-BE49-F238E27FC236}">
                <a16:creationId xmlns:a16="http://schemas.microsoft.com/office/drawing/2014/main" id="{598303F7-E151-4561-AF2E-087A7454A3C6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4343461" y="294401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 spc="-2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B32C0-236B-D279-5A6B-536051E26DE4}"/>
              </a:ext>
            </a:extLst>
          </p:cNvPr>
          <p:cNvSpPr txBox="1"/>
          <p:nvPr/>
        </p:nvSpPr>
        <p:spPr>
          <a:xfrm>
            <a:off x="983473" y="4255675"/>
            <a:ext cx="346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stakeholder meeting 10/16 at 1 PM.</a:t>
            </a:r>
          </a:p>
        </p:txBody>
      </p:sp>
    </p:spTree>
    <p:extLst>
      <p:ext uri="{BB962C8B-B14F-4D97-AF65-F5344CB8AC3E}">
        <p14:creationId xmlns:p14="http://schemas.microsoft.com/office/powerpoint/2010/main" val="2581685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Gel"/>
  <p:tag name="OTLTIMEBANDAUTODATERANGE" val="True"/>
  <p:tag name="OTLTIMEBANDSTARTDATE" val="0001-01-01T00:00:00.0000000"/>
  <p:tag name="OTLTIMEBANDENDDATE" val="2022-05-0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SCALEFORMAT" val="MMM"/>
  <p:tag name="OTLTIMEBANDSCALETYPE" val="Months"/>
  <p:tag name="OTLTIMEBANDSHAPETYPE" val="LeafTimeband"/>
  <p:tag name="OTLTIMEBANDSHAPEHEIGHT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06-15T00:00:00.0000000Z"/>
  <p:tag name="OTLENDDATE" val="2021-06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0-15T00:00:00.0000000Z"/>
  <p:tag name="OTLENDDATE" val="2021-10-3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1-30T00:00:00.0000000Z"/>
  <p:tag name="OTLENDDATE" val="2021-11-3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2-01T00:00:00.0000000Z"/>
  <p:tag name="OTLENDDATE" val="2021-12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2-15T00:00:00.0000000Z"/>
  <p:tag name="OTLENDDATE" val="2021-12-15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2-20T00:00:00.0000000Z"/>
  <p:tag name="OTLENDDATE" val="2021-12-20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1-01T00:00:00.0000000Z"/>
  <p:tag name="OTLENDDATE" val="2022-01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1-31T00:00:00.0000000Z"/>
  <p:tag name="OTLENDDATE" val="2022-01-3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05-01T00:00:00.0000000Z"/>
  <p:tag name="OTLENDDATE" val="2022-05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1-10-01T00:00:00.0000000Z"/>
  <p:tag name="OTLENDDATE" val="2021-10-01T23:59:00.0000000Z"/>
  <p:tag name="OTLDURATIONFORMAT" val="day"/>
  <p:tag name="OTLSPACING" val="5"/>
  <p:tag name="OTLSHAPETHICKNESSTYPE" val="Regular"/>
  <p:tag name="OTLWEEKNUMBERINGFORMAT" val="WNFormat1"/>
  <p:tag name="OTLWEEKNUMBERINGISVISIBL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ES_MASTERTemplate_Guidelines_0316">
  <a:themeElements>
    <a:clrScheme name="AES Colors Final Tempalte">
      <a:dk1>
        <a:srgbClr val="000000"/>
      </a:dk1>
      <a:lt1>
        <a:srgbClr val="FFFFFF"/>
      </a:lt1>
      <a:dk2>
        <a:srgbClr val="E4E5E4"/>
      </a:dk2>
      <a:lt2>
        <a:srgbClr val="F4F5F4"/>
      </a:lt2>
      <a:accent1>
        <a:srgbClr val="204ADE"/>
      </a:accent1>
      <a:accent2>
        <a:srgbClr val="8C5CF2"/>
      </a:accent2>
      <a:accent3>
        <a:srgbClr val="00A2C7"/>
      </a:accent3>
      <a:accent4>
        <a:srgbClr val="16A837"/>
      </a:accent4>
      <a:accent5>
        <a:srgbClr val="BFBFBF"/>
      </a:accent5>
      <a:accent6>
        <a:srgbClr val="7FD0E3"/>
      </a:accent6>
      <a:hlink>
        <a:srgbClr val="204ADE"/>
      </a:hlink>
      <a:folHlink>
        <a:srgbClr val="C5AD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S Indiana Master Template" id="{AD245222-095B-DE42-823E-6EC9B210E4A4}" vid="{A82C13AE-99F2-BA41-8562-3B3EA3653F3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68F33918A864586453495507E48EC" ma:contentTypeVersion="8" ma:contentTypeDescription="Create a new document." ma:contentTypeScope="" ma:versionID="9bce969b80be0e7452bf860544d7a586">
  <xsd:schema xmlns:xsd="http://www.w3.org/2001/XMLSchema" xmlns:xs="http://www.w3.org/2001/XMLSchema" xmlns:p="http://schemas.microsoft.com/office/2006/metadata/properties" xmlns:ns2="105a3813-a66c-4ab3-a28a-39e52728d7ee" xmlns:ns3="2ebaaeb8-4f79-42c6-8194-1050aaa831e5" targetNamespace="http://schemas.microsoft.com/office/2006/metadata/properties" ma:root="true" ma:fieldsID="f3b890a301364e6d96ad59931ecd31b3" ns2:_="" ns3:_="">
    <xsd:import namespace="105a3813-a66c-4ab3-a28a-39e52728d7ee"/>
    <xsd:import namespace="2ebaaeb8-4f79-42c6-8194-1050aaa83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a3813-a66c-4ab3-a28a-39e52728d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aaeb8-4f79-42c6-8194-1050aaa831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E2F18C-901C-4004-8D08-C7579CD11603}"/>
</file>

<file path=customXml/itemProps2.xml><?xml version="1.0" encoding="utf-8"?>
<ds:datastoreItem xmlns:ds="http://schemas.openxmlformats.org/officeDocument/2006/customXml" ds:itemID="{C82A40D1-5DCB-4903-A884-EFD3758758C0}">
  <ds:schemaRefs>
    <ds:schemaRef ds:uri="http://www.w3.org/XML/1998/namespace"/>
    <ds:schemaRef ds:uri="http://schemas.microsoft.com/office/2006/metadata/properties"/>
    <ds:schemaRef ds:uri="105a3813-a66c-4ab3-a28a-39e52728d7e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56FDB7-5D31-4F3C-8612-DC657E38CD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289</Words>
  <Application>Microsoft Office PowerPoint</Application>
  <PresentationFormat>Widescreen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System Font Regular</vt:lpstr>
      <vt:lpstr>Office Theme</vt:lpstr>
      <vt:lpstr>1_Custom Design</vt:lpstr>
      <vt:lpstr>Custom Design</vt:lpstr>
      <vt:lpstr>AES_MASTERTemplate_Guidelines_0316</vt:lpstr>
      <vt:lpstr>Cover option </vt:lpstr>
      <vt:lpstr>Agenda</vt:lpstr>
      <vt:lpstr>2025 Projected ATRR Compared to 2024 Projected ATRR - $ in Millions</vt:lpstr>
      <vt:lpstr>2023 Actual ATRR Versus 2023 Projected ATRR - $ in Millions</vt:lpstr>
      <vt:lpstr>Corrections</vt:lpstr>
      <vt:lpstr>Corrections</vt:lpstr>
      <vt:lpstr>Transmission Operating Property Additions in 2024 and 2025 (Actual and Projected) Exceeding $5 Million</vt:lpstr>
      <vt:lpstr>PJM TO NITS Rates</vt:lpstr>
      <vt:lpstr>The Dayton Power and Light Company Annual Transmission Formula Rate Process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Dayton Power and Light Company</dc:title>
  <dc:creator>Paul Dumais</dc:creator>
  <cp:lastModifiedBy>Paul Dumais</cp:lastModifiedBy>
  <cp:revision>12</cp:revision>
  <dcterms:created xsi:type="dcterms:W3CDTF">2021-09-30T00:43:52Z</dcterms:created>
  <dcterms:modified xsi:type="dcterms:W3CDTF">2024-09-26T23:41:52Z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0x01010080968F33918A864586453495507E48EC</vt:lpwstr>
  </property>
</Properties>
</file>